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728" r:id="rId1"/>
  </p:sldMasterIdLst>
  <p:notesMasterIdLst>
    <p:notesMasterId r:id="rId20"/>
  </p:notesMasterIdLst>
  <p:handoutMasterIdLst>
    <p:handoutMasterId r:id="rId21"/>
  </p:handoutMasterIdLst>
  <p:sldIdLst>
    <p:sldId id="263" r:id="rId2"/>
    <p:sldId id="264" r:id="rId3"/>
    <p:sldId id="269" r:id="rId4"/>
    <p:sldId id="273" r:id="rId5"/>
    <p:sldId id="265" r:id="rId6"/>
    <p:sldId id="274" r:id="rId7"/>
    <p:sldId id="279" r:id="rId8"/>
    <p:sldId id="266" r:id="rId9"/>
    <p:sldId id="267" r:id="rId10"/>
    <p:sldId id="275" r:id="rId11"/>
    <p:sldId id="278" r:id="rId12"/>
    <p:sldId id="268" r:id="rId13"/>
    <p:sldId id="280" r:id="rId14"/>
    <p:sldId id="281" r:id="rId15"/>
    <p:sldId id="270" r:id="rId16"/>
    <p:sldId id="276" r:id="rId17"/>
    <p:sldId id="271" r:id="rId18"/>
    <p:sldId id="272" r:id="rId19"/>
  </p:sldIdLst>
  <p:sldSz cx="9144000" cy="6858000" type="screen4x3"/>
  <p:notesSz cx="6858000" cy="9144000"/>
  <p:defaultTextStyle>
    <a:defPPr>
      <a:defRPr lang="it-IT"/>
    </a:defPPr>
    <a:lvl1pPr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900" kern="1200">
        <a:solidFill>
          <a:schemeClr val="bg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900" kern="1200">
        <a:solidFill>
          <a:schemeClr val="bg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900" kern="1200">
        <a:solidFill>
          <a:schemeClr val="bg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900" kern="1200">
        <a:solidFill>
          <a:schemeClr val="bg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900" kern="1200">
        <a:solidFill>
          <a:schemeClr val="bg1"/>
        </a:solidFill>
        <a:latin typeface="Arial" panose="020B0604020202020204" pitchFamily="34" charset="0"/>
        <a:ea typeface="ＭＳ Ｐゴシック" panose="020B0600070205080204" pitchFamily="34" charset="-128"/>
        <a:cs typeface="+mn-cs"/>
      </a:defRPr>
    </a:lvl9pPr>
  </p:defaultTextStyle>
  <p:extLst>
    <p:ext uri="{521415D9-36F7-43E2-AB2F-B90AF26B5E84}">
      <p14:sectionLst xmlns:p14="http://schemas.microsoft.com/office/powerpoint/2010/main">
        <p14:section name="Sezione predefinita" id="{EF2C36B7-36AB-4E5A-BA78-6CFF3C41798D}">
          <p14:sldIdLst>
            <p14:sldId id="263"/>
            <p14:sldId id="264"/>
            <p14:sldId id="269"/>
            <p14:sldId id="273"/>
            <p14:sldId id="265"/>
            <p14:sldId id="274"/>
            <p14:sldId id="279"/>
            <p14:sldId id="266"/>
            <p14:sldId id="267"/>
            <p14:sldId id="275"/>
          </p14:sldIdLst>
        </p14:section>
        <p14:section name="Sezione senza titolo" id="{0C202096-9D67-40D8-8D4C-86C0E234EA36}">
          <p14:sldIdLst>
            <p14:sldId id="278"/>
            <p14:sldId id="268"/>
            <p14:sldId id="280"/>
            <p14:sldId id="281"/>
            <p14:sldId id="270"/>
            <p14:sldId id="276"/>
            <p14:sldId id="271"/>
            <p14:sldId id="272"/>
          </p14:sldIdLst>
        </p14:section>
      </p14:sectionLst>
    </p:ext>
    <p:ext uri="{EFAFB233-063F-42B5-8137-9DF3F51BA10A}">
      <p15:sldGuideLst xmlns:p15="http://schemas.microsoft.com/office/powerpoint/2012/main">
        <p15:guide id="1" orient="horz" pos="2160">
          <p15:clr>
            <a:srgbClr val="A4A3A4"/>
          </p15:clr>
        </p15:guide>
        <p15:guide id="2" orient="horz" pos="1728">
          <p15:clr>
            <a:srgbClr val="A4A3A4"/>
          </p15:clr>
        </p15:guide>
        <p15:guide id="3" orient="horz" pos="336">
          <p15:clr>
            <a:srgbClr val="A4A3A4"/>
          </p15:clr>
        </p15:guide>
        <p15:guide id="4" orient="horz" pos="552">
          <p15:clr>
            <a:srgbClr val="A4A3A4"/>
          </p15:clr>
        </p15:guide>
        <p15:guide id="5" orient="horz" pos="3984">
          <p15:clr>
            <a:srgbClr val="A4A3A4"/>
          </p15:clr>
        </p15:guide>
        <p15:guide id="6" pos="2880">
          <p15:clr>
            <a:srgbClr val="A4A3A4"/>
          </p15:clr>
        </p15:guide>
        <p15:guide id="7" pos="1484">
          <p15:clr>
            <a:srgbClr val="A4A3A4"/>
          </p15:clr>
        </p15:guide>
        <p15:guide id="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ederico" initials="f" lastIdx="3" clrIdx="0">
    <p:extLst>
      <p:ext uri="{19B8F6BF-5375-455C-9EA6-DF929625EA0E}">
        <p15:presenceInfo xmlns:p15="http://schemas.microsoft.com/office/powerpoint/2012/main" userId="5980202365fd313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C0CED9"/>
    <a:srgbClr val="006778"/>
    <a:srgbClr val="AAC9B6"/>
    <a:srgbClr val="822433"/>
    <a:srgbClr val="830022"/>
    <a:srgbClr val="790022"/>
    <a:srgbClr val="7836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122" autoAdjust="0"/>
    <p:restoredTop sz="78333" autoAdjust="0"/>
  </p:normalViewPr>
  <p:slideViewPr>
    <p:cSldViewPr>
      <p:cViewPr varScale="1">
        <p:scale>
          <a:sx n="86" d="100"/>
          <a:sy n="86" d="100"/>
        </p:scale>
        <p:origin x="1195" y="58"/>
      </p:cViewPr>
      <p:guideLst>
        <p:guide orient="horz" pos="2160"/>
        <p:guide orient="horz" pos="1728"/>
        <p:guide orient="horz" pos="336"/>
        <p:guide orient="horz" pos="552"/>
        <p:guide orient="horz" pos="3984"/>
        <p:guide pos="2880"/>
        <p:guide pos="1484"/>
        <p:guide/>
      </p:guideLst>
    </p:cSldViewPr>
  </p:slideViewPr>
  <p:outlineViewPr>
    <p:cViewPr>
      <p:scale>
        <a:sx n="66" d="100"/>
        <a:sy n="66"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10" d="100"/>
          <a:sy n="110" d="100"/>
        </p:scale>
        <p:origin x="-1688" y="-11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6B29FD-D7E6-478D-AE35-177247F5C7BE}" type="doc">
      <dgm:prSet loTypeId="urn:microsoft.com/office/officeart/2005/8/layout/hierarchy3" loCatId="hierarchy" qsTypeId="urn:microsoft.com/office/officeart/2005/8/quickstyle/simple5" qsCatId="simple" csTypeId="urn:microsoft.com/office/officeart/2005/8/colors/accent0_3" csCatId="mainScheme" phldr="1"/>
      <dgm:spPr/>
      <dgm:t>
        <a:bodyPr/>
        <a:lstStyle/>
        <a:p>
          <a:endParaRPr lang="en-US"/>
        </a:p>
      </dgm:t>
    </dgm:pt>
    <dgm:pt modelId="{0EA8B89E-EC37-45AB-BFD2-28001F3B609B}">
      <dgm:prSet/>
      <dgm:spPr/>
      <dgm:t>
        <a:bodyPr/>
        <a:lstStyle/>
        <a:p>
          <a:r>
            <a:rPr lang="it-IT" dirty="0"/>
            <a:t>The first part </a:t>
          </a:r>
          <a:r>
            <a:rPr lang="it-IT" dirty="0" err="1"/>
            <a:t>regard</a:t>
          </a:r>
          <a:r>
            <a:rPr lang="it-IT" dirty="0"/>
            <a:t> the study and the design of a </a:t>
          </a:r>
          <a:r>
            <a:rPr lang="it-IT" dirty="0" err="1"/>
            <a:t>possible</a:t>
          </a:r>
          <a:r>
            <a:rPr lang="it-IT" dirty="0"/>
            <a:t> </a:t>
          </a:r>
          <a:r>
            <a:rPr lang="it-IT" dirty="0" err="1"/>
            <a:t>algorithm</a:t>
          </a:r>
          <a:r>
            <a:rPr lang="it-IT" dirty="0"/>
            <a:t>  and </a:t>
          </a:r>
          <a:r>
            <a:rPr lang="it-IT" dirty="0" err="1"/>
            <a:t>structur</a:t>
          </a:r>
          <a:r>
            <a:rPr lang="it-IT" dirty="0"/>
            <a:t> </a:t>
          </a:r>
          <a:r>
            <a:rPr lang="it-IT" dirty="0" err="1"/>
            <a:t>which</a:t>
          </a:r>
          <a:r>
            <a:rPr lang="it-IT" dirty="0"/>
            <a:t> </a:t>
          </a:r>
          <a:r>
            <a:rPr lang="it-IT" dirty="0" err="1"/>
            <a:t>could</a:t>
          </a:r>
          <a:r>
            <a:rPr lang="it-IT" dirty="0"/>
            <a:t> be </a:t>
          </a:r>
          <a:r>
            <a:rPr lang="it-IT" dirty="0" err="1"/>
            <a:t>used</a:t>
          </a:r>
          <a:r>
            <a:rPr lang="it-IT" dirty="0"/>
            <a:t> for </a:t>
          </a:r>
          <a:r>
            <a:rPr lang="it-IT" dirty="0" err="1"/>
            <a:t>this</a:t>
          </a:r>
          <a:r>
            <a:rPr lang="it-IT" dirty="0"/>
            <a:t> robot </a:t>
          </a:r>
          <a:endParaRPr lang="en-US" dirty="0"/>
        </a:p>
      </dgm:t>
    </dgm:pt>
    <dgm:pt modelId="{4E0941A0-8375-4D0D-BA8D-79D1DBA0652F}" type="parTrans" cxnId="{95FB5127-B763-4E9F-AFA6-481201C48DE4}">
      <dgm:prSet/>
      <dgm:spPr/>
      <dgm:t>
        <a:bodyPr/>
        <a:lstStyle/>
        <a:p>
          <a:endParaRPr lang="en-US"/>
        </a:p>
      </dgm:t>
    </dgm:pt>
    <dgm:pt modelId="{4214A9AE-A897-4899-B990-80700A4DDE62}" type="sibTrans" cxnId="{95FB5127-B763-4E9F-AFA6-481201C48DE4}">
      <dgm:prSet/>
      <dgm:spPr/>
      <dgm:t>
        <a:bodyPr/>
        <a:lstStyle/>
        <a:p>
          <a:endParaRPr lang="en-US"/>
        </a:p>
      </dgm:t>
    </dgm:pt>
    <dgm:pt modelId="{D1A5647D-E45F-4F4C-B19C-B4F2305C921B}">
      <dgm:prSet/>
      <dgm:spPr/>
      <dgm:t>
        <a:bodyPr/>
        <a:lstStyle/>
        <a:p>
          <a:r>
            <a:rPr lang="it-IT"/>
            <a:t>While the second one is characterized by the simulation development in order to prove the fattibility of the designed project </a:t>
          </a:r>
          <a:endParaRPr lang="en-US"/>
        </a:p>
      </dgm:t>
    </dgm:pt>
    <dgm:pt modelId="{0D04D950-2BDE-4903-A1A5-4C60C4796ED2}" type="parTrans" cxnId="{911B14DE-BCE8-4691-82DC-2230E0B94DBB}">
      <dgm:prSet/>
      <dgm:spPr/>
      <dgm:t>
        <a:bodyPr/>
        <a:lstStyle/>
        <a:p>
          <a:endParaRPr lang="en-US"/>
        </a:p>
      </dgm:t>
    </dgm:pt>
    <dgm:pt modelId="{567B3A0B-C8ED-4AF3-B3F6-977C066DCD41}" type="sibTrans" cxnId="{911B14DE-BCE8-4691-82DC-2230E0B94DBB}">
      <dgm:prSet/>
      <dgm:spPr/>
      <dgm:t>
        <a:bodyPr/>
        <a:lstStyle/>
        <a:p>
          <a:endParaRPr lang="en-US"/>
        </a:p>
      </dgm:t>
    </dgm:pt>
    <dgm:pt modelId="{196219D1-38C5-4B73-A75C-97BF7E342F10}" type="pres">
      <dgm:prSet presAssocID="{E66B29FD-D7E6-478D-AE35-177247F5C7BE}" presName="diagram" presStyleCnt="0">
        <dgm:presLayoutVars>
          <dgm:chPref val="1"/>
          <dgm:dir/>
          <dgm:animOne val="branch"/>
          <dgm:animLvl val="lvl"/>
          <dgm:resizeHandles/>
        </dgm:presLayoutVars>
      </dgm:prSet>
      <dgm:spPr/>
    </dgm:pt>
    <dgm:pt modelId="{61F055DB-B678-472A-AB04-BD06B8656256}" type="pres">
      <dgm:prSet presAssocID="{0EA8B89E-EC37-45AB-BFD2-28001F3B609B}" presName="root" presStyleCnt="0"/>
      <dgm:spPr/>
    </dgm:pt>
    <dgm:pt modelId="{BE877793-2C2F-492B-8E9D-13299321D15B}" type="pres">
      <dgm:prSet presAssocID="{0EA8B89E-EC37-45AB-BFD2-28001F3B609B}" presName="rootComposite" presStyleCnt="0"/>
      <dgm:spPr/>
    </dgm:pt>
    <dgm:pt modelId="{80F5559A-5ED4-422D-AE52-F320A2436436}" type="pres">
      <dgm:prSet presAssocID="{0EA8B89E-EC37-45AB-BFD2-28001F3B609B}" presName="rootText" presStyleLbl="node1" presStyleIdx="0" presStyleCnt="2"/>
      <dgm:spPr/>
    </dgm:pt>
    <dgm:pt modelId="{430F92AB-18B5-494F-BB1E-987AD8B34B46}" type="pres">
      <dgm:prSet presAssocID="{0EA8B89E-EC37-45AB-BFD2-28001F3B609B}" presName="rootConnector" presStyleLbl="node1" presStyleIdx="0" presStyleCnt="2"/>
      <dgm:spPr/>
    </dgm:pt>
    <dgm:pt modelId="{11154610-BCCF-4682-8919-FDDAA1F3DE6C}" type="pres">
      <dgm:prSet presAssocID="{0EA8B89E-EC37-45AB-BFD2-28001F3B609B}" presName="childShape" presStyleCnt="0"/>
      <dgm:spPr/>
    </dgm:pt>
    <dgm:pt modelId="{F485753C-2909-44AF-A67E-F7A20294E020}" type="pres">
      <dgm:prSet presAssocID="{D1A5647D-E45F-4F4C-B19C-B4F2305C921B}" presName="root" presStyleCnt="0"/>
      <dgm:spPr/>
    </dgm:pt>
    <dgm:pt modelId="{C66D3E1B-D004-4856-9E29-7B95B56A6B9E}" type="pres">
      <dgm:prSet presAssocID="{D1A5647D-E45F-4F4C-B19C-B4F2305C921B}" presName="rootComposite" presStyleCnt="0"/>
      <dgm:spPr/>
    </dgm:pt>
    <dgm:pt modelId="{231FD808-B868-42AC-B3BD-7D0E5A99594C}" type="pres">
      <dgm:prSet presAssocID="{D1A5647D-E45F-4F4C-B19C-B4F2305C921B}" presName="rootText" presStyleLbl="node1" presStyleIdx="1" presStyleCnt="2"/>
      <dgm:spPr/>
    </dgm:pt>
    <dgm:pt modelId="{56005848-397A-4327-93C9-D0FE36C292CC}" type="pres">
      <dgm:prSet presAssocID="{D1A5647D-E45F-4F4C-B19C-B4F2305C921B}" presName="rootConnector" presStyleLbl="node1" presStyleIdx="1" presStyleCnt="2"/>
      <dgm:spPr/>
    </dgm:pt>
    <dgm:pt modelId="{C58C6F26-6BE1-4365-9FA4-A27BC3428DE3}" type="pres">
      <dgm:prSet presAssocID="{D1A5647D-E45F-4F4C-B19C-B4F2305C921B}" presName="childShape" presStyleCnt="0"/>
      <dgm:spPr/>
    </dgm:pt>
  </dgm:ptLst>
  <dgm:cxnLst>
    <dgm:cxn modelId="{59AC8221-7B18-46FD-8703-C2F807741E4F}" type="presOf" srcId="{D1A5647D-E45F-4F4C-B19C-B4F2305C921B}" destId="{56005848-397A-4327-93C9-D0FE36C292CC}" srcOrd="1" destOrd="0" presId="urn:microsoft.com/office/officeart/2005/8/layout/hierarchy3"/>
    <dgm:cxn modelId="{95FB5127-B763-4E9F-AFA6-481201C48DE4}" srcId="{E66B29FD-D7E6-478D-AE35-177247F5C7BE}" destId="{0EA8B89E-EC37-45AB-BFD2-28001F3B609B}" srcOrd="0" destOrd="0" parTransId="{4E0941A0-8375-4D0D-BA8D-79D1DBA0652F}" sibTransId="{4214A9AE-A897-4899-B990-80700A4DDE62}"/>
    <dgm:cxn modelId="{C08CDB32-06BC-4069-9EC7-C36BB8369E8D}" type="presOf" srcId="{D1A5647D-E45F-4F4C-B19C-B4F2305C921B}" destId="{231FD808-B868-42AC-B3BD-7D0E5A99594C}" srcOrd="0" destOrd="0" presId="urn:microsoft.com/office/officeart/2005/8/layout/hierarchy3"/>
    <dgm:cxn modelId="{894A2A8D-3B29-4D6D-981C-5A9A8B7CE179}" type="presOf" srcId="{0EA8B89E-EC37-45AB-BFD2-28001F3B609B}" destId="{430F92AB-18B5-494F-BB1E-987AD8B34B46}" srcOrd="1" destOrd="0" presId="urn:microsoft.com/office/officeart/2005/8/layout/hierarchy3"/>
    <dgm:cxn modelId="{AFF11196-8CEE-41BF-B6C1-0A16F0AFD592}" type="presOf" srcId="{E66B29FD-D7E6-478D-AE35-177247F5C7BE}" destId="{196219D1-38C5-4B73-A75C-97BF7E342F10}" srcOrd="0" destOrd="0" presId="urn:microsoft.com/office/officeart/2005/8/layout/hierarchy3"/>
    <dgm:cxn modelId="{2E401BDD-E444-435E-A4C6-B6ABEE21B4CE}" type="presOf" srcId="{0EA8B89E-EC37-45AB-BFD2-28001F3B609B}" destId="{80F5559A-5ED4-422D-AE52-F320A2436436}" srcOrd="0" destOrd="0" presId="urn:microsoft.com/office/officeart/2005/8/layout/hierarchy3"/>
    <dgm:cxn modelId="{911B14DE-BCE8-4691-82DC-2230E0B94DBB}" srcId="{E66B29FD-D7E6-478D-AE35-177247F5C7BE}" destId="{D1A5647D-E45F-4F4C-B19C-B4F2305C921B}" srcOrd="1" destOrd="0" parTransId="{0D04D950-2BDE-4903-A1A5-4C60C4796ED2}" sibTransId="{567B3A0B-C8ED-4AF3-B3F6-977C066DCD41}"/>
    <dgm:cxn modelId="{E49ADCA2-C7CA-40D4-AB41-BED5E6EB322A}" type="presParOf" srcId="{196219D1-38C5-4B73-A75C-97BF7E342F10}" destId="{61F055DB-B678-472A-AB04-BD06B8656256}" srcOrd="0" destOrd="0" presId="urn:microsoft.com/office/officeart/2005/8/layout/hierarchy3"/>
    <dgm:cxn modelId="{EDB83723-66E9-4AC2-AB19-932F1A46F6DE}" type="presParOf" srcId="{61F055DB-B678-472A-AB04-BD06B8656256}" destId="{BE877793-2C2F-492B-8E9D-13299321D15B}" srcOrd="0" destOrd="0" presId="urn:microsoft.com/office/officeart/2005/8/layout/hierarchy3"/>
    <dgm:cxn modelId="{55893581-B09A-489D-994E-94C4B063198E}" type="presParOf" srcId="{BE877793-2C2F-492B-8E9D-13299321D15B}" destId="{80F5559A-5ED4-422D-AE52-F320A2436436}" srcOrd="0" destOrd="0" presId="urn:microsoft.com/office/officeart/2005/8/layout/hierarchy3"/>
    <dgm:cxn modelId="{5E61054D-3342-41B8-81CB-4864F87DDD35}" type="presParOf" srcId="{BE877793-2C2F-492B-8E9D-13299321D15B}" destId="{430F92AB-18B5-494F-BB1E-987AD8B34B46}" srcOrd="1" destOrd="0" presId="urn:microsoft.com/office/officeart/2005/8/layout/hierarchy3"/>
    <dgm:cxn modelId="{B887CDA1-DAA0-47C4-8FC1-60A6E0164864}" type="presParOf" srcId="{61F055DB-B678-472A-AB04-BD06B8656256}" destId="{11154610-BCCF-4682-8919-FDDAA1F3DE6C}" srcOrd="1" destOrd="0" presId="urn:microsoft.com/office/officeart/2005/8/layout/hierarchy3"/>
    <dgm:cxn modelId="{0E9219C6-5F12-4135-8C1E-9F23030A1D22}" type="presParOf" srcId="{196219D1-38C5-4B73-A75C-97BF7E342F10}" destId="{F485753C-2909-44AF-A67E-F7A20294E020}" srcOrd="1" destOrd="0" presId="urn:microsoft.com/office/officeart/2005/8/layout/hierarchy3"/>
    <dgm:cxn modelId="{67FBF8BB-5167-4FB3-B92B-E89660B0CD91}" type="presParOf" srcId="{F485753C-2909-44AF-A67E-F7A20294E020}" destId="{C66D3E1B-D004-4856-9E29-7B95B56A6B9E}" srcOrd="0" destOrd="0" presId="urn:microsoft.com/office/officeart/2005/8/layout/hierarchy3"/>
    <dgm:cxn modelId="{AB67AA28-1A12-478D-AB3F-098C6AC2A465}" type="presParOf" srcId="{C66D3E1B-D004-4856-9E29-7B95B56A6B9E}" destId="{231FD808-B868-42AC-B3BD-7D0E5A99594C}" srcOrd="0" destOrd="0" presId="urn:microsoft.com/office/officeart/2005/8/layout/hierarchy3"/>
    <dgm:cxn modelId="{BF61D95F-F454-4B8D-BA4D-75CD4142A4EE}" type="presParOf" srcId="{C66D3E1B-D004-4856-9E29-7B95B56A6B9E}" destId="{56005848-397A-4327-93C9-D0FE36C292CC}" srcOrd="1" destOrd="0" presId="urn:microsoft.com/office/officeart/2005/8/layout/hierarchy3"/>
    <dgm:cxn modelId="{69612C38-8AD5-4626-86FF-B6A55C03EC21}" type="presParOf" srcId="{F485753C-2909-44AF-A67E-F7A20294E020}" destId="{C58C6F26-6BE1-4365-9FA4-A27BC3428DE3}"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F5559A-5ED4-422D-AE52-F320A2436436}">
      <dsp:nvSpPr>
        <dsp:cNvPr id="0" name=""/>
        <dsp:cNvSpPr/>
      </dsp:nvSpPr>
      <dsp:spPr>
        <a:xfrm>
          <a:off x="457714" y="414"/>
          <a:ext cx="2952998" cy="1476499"/>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it-IT" sz="1800" kern="1200" dirty="0"/>
            <a:t>The first part </a:t>
          </a:r>
          <a:r>
            <a:rPr lang="it-IT" sz="1800" kern="1200" dirty="0" err="1"/>
            <a:t>regard</a:t>
          </a:r>
          <a:r>
            <a:rPr lang="it-IT" sz="1800" kern="1200" dirty="0"/>
            <a:t> the study and the design of a </a:t>
          </a:r>
          <a:r>
            <a:rPr lang="it-IT" sz="1800" kern="1200" dirty="0" err="1"/>
            <a:t>possible</a:t>
          </a:r>
          <a:r>
            <a:rPr lang="it-IT" sz="1800" kern="1200" dirty="0"/>
            <a:t> </a:t>
          </a:r>
          <a:r>
            <a:rPr lang="it-IT" sz="1800" kern="1200" dirty="0" err="1"/>
            <a:t>algorithm</a:t>
          </a:r>
          <a:r>
            <a:rPr lang="it-IT" sz="1800" kern="1200" dirty="0"/>
            <a:t>  and </a:t>
          </a:r>
          <a:r>
            <a:rPr lang="it-IT" sz="1800" kern="1200" dirty="0" err="1"/>
            <a:t>structur</a:t>
          </a:r>
          <a:r>
            <a:rPr lang="it-IT" sz="1800" kern="1200" dirty="0"/>
            <a:t> </a:t>
          </a:r>
          <a:r>
            <a:rPr lang="it-IT" sz="1800" kern="1200" dirty="0" err="1"/>
            <a:t>which</a:t>
          </a:r>
          <a:r>
            <a:rPr lang="it-IT" sz="1800" kern="1200" dirty="0"/>
            <a:t> </a:t>
          </a:r>
          <a:r>
            <a:rPr lang="it-IT" sz="1800" kern="1200" dirty="0" err="1"/>
            <a:t>could</a:t>
          </a:r>
          <a:r>
            <a:rPr lang="it-IT" sz="1800" kern="1200" dirty="0"/>
            <a:t> be </a:t>
          </a:r>
          <a:r>
            <a:rPr lang="it-IT" sz="1800" kern="1200" dirty="0" err="1"/>
            <a:t>used</a:t>
          </a:r>
          <a:r>
            <a:rPr lang="it-IT" sz="1800" kern="1200" dirty="0"/>
            <a:t> for </a:t>
          </a:r>
          <a:r>
            <a:rPr lang="it-IT" sz="1800" kern="1200" dirty="0" err="1"/>
            <a:t>this</a:t>
          </a:r>
          <a:r>
            <a:rPr lang="it-IT" sz="1800" kern="1200" dirty="0"/>
            <a:t> robot </a:t>
          </a:r>
          <a:endParaRPr lang="en-US" sz="1800" kern="1200" dirty="0"/>
        </a:p>
      </dsp:txBody>
      <dsp:txXfrm>
        <a:off x="500959" y="43659"/>
        <a:ext cx="2866508" cy="1390009"/>
      </dsp:txXfrm>
    </dsp:sp>
    <dsp:sp modelId="{231FD808-B868-42AC-B3BD-7D0E5A99594C}">
      <dsp:nvSpPr>
        <dsp:cNvPr id="0" name=""/>
        <dsp:cNvSpPr/>
      </dsp:nvSpPr>
      <dsp:spPr>
        <a:xfrm>
          <a:off x="4148962" y="414"/>
          <a:ext cx="2952998" cy="1476499"/>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it-IT" sz="1800" kern="1200"/>
            <a:t>While the second one is characterized by the simulation development in order to prove the fattibility of the designed project </a:t>
          </a:r>
          <a:endParaRPr lang="en-US" sz="1800" kern="1200"/>
        </a:p>
      </dsp:txBody>
      <dsp:txXfrm>
        <a:off x="4192207" y="43659"/>
        <a:ext cx="2866508" cy="139000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D0198B45-389C-40CD-99C6-F70FB41ACF16}"/>
              </a:ext>
            </a:extLst>
          </p:cNvPr>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200">
                <a:solidFill>
                  <a:schemeClr val="tx1"/>
                </a:solidFill>
              </a:defRPr>
            </a:lvl1pPr>
          </a:lstStyle>
          <a:p>
            <a:endParaRPr lang="it-IT" altLang="en-US" dirty="0"/>
          </a:p>
        </p:txBody>
      </p:sp>
      <p:sp>
        <p:nvSpPr>
          <p:cNvPr id="3075" name="Rectangle 3">
            <a:extLst>
              <a:ext uri="{FF2B5EF4-FFF2-40B4-BE49-F238E27FC236}">
                <a16:creationId xmlns:a16="http://schemas.microsoft.com/office/drawing/2014/main" id="{F6DE482A-9246-44A0-B7DD-B1FBACC29111}"/>
              </a:ext>
            </a:extLst>
          </p:cNvPr>
          <p:cNvSpPr>
            <a:spLocks noGrp="1" noChangeArrowheads="1"/>
          </p:cNvSpPr>
          <p:nvPr>
            <p:ph type="dt" sz="quarter"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200">
                <a:solidFill>
                  <a:schemeClr val="tx1"/>
                </a:solidFill>
              </a:defRPr>
            </a:lvl1pPr>
          </a:lstStyle>
          <a:p>
            <a:endParaRPr lang="it-IT" altLang="en-US" dirty="0"/>
          </a:p>
        </p:txBody>
      </p:sp>
      <p:sp>
        <p:nvSpPr>
          <p:cNvPr id="3076" name="Rectangle 4">
            <a:extLst>
              <a:ext uri="{FF2B5EF4-FFF2-40B4-BE49-F238E27FC236}">
                <a16:creationId xmlns:a16="http://schemas.microsoft.com/office/drawing/2014/main" id="{B776CC34-DB41-47F7-A8B6-C1980C65F741}"/>
              </a:ext>
            </a:extLst>
          </p:cNvPr>
          <p:cNvSpPr>
            <a:spLocks noGrp="1" noChangeArrowheads="1"/>
          </p:cNvSpPr>
          <p:nvPr>
            <p:ph type="ftr" sz="quarter" idx="2"/>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defRPr sz="1200">
                <a:solidFill>
                  <a:schemeClr val="tx1"/>
                </a:solidFill>
              </a:defRPr>
            </a:lvl1pPr>
          </a:lstStyle>
          <a:p>
            <a:endParaRPr lang="it-IT" altLang="en-US" dirty="0"/>
          </a:p>
        </p:txBody>
      </p:sp>
      <p:sp>
        <p:nvSpPr>
          <p:cNvPr id="3077" name="Rectangle 5">
            <a:extLst>
              <a:ext uri="{FF2B5EF4-FFF2-40B4-BE49-F238E27FC236}">
                <a16:creationId xmlns:a16="http://schemas.microsoft.com/office/drawing/2014/main" id="{CF44BDB8-FA01-41CC-9C9D-42344ACC389F}"/>
              </a:ext>
            </a:extLst>
          </p:cNvPr>
          <p:cNvSpPr>
            <a:spLocks noGrp="1" noChangeArrowheads="1"/>
          </p:cNvSpPr>
          <p:nvPr>
            <p:ph type="sldNum" sz="quarter" idx="3"/>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a:defRPr sz="1200">
                <a:solidFill>
                  <a:schemeClr val="tx1"/>
                </a:solidFill>
              </a:defRPr>
            </a:lvl1pPr>
          </a:lstStyle>
          <a:p>
            <a:fld id="{08A4B0CA-3B79-4158-A57B-1BD0BBFDAE36}" type="slidenum">
              <a:rPr lang="it-IT" altLang="en-US"/>
              <a:pPr/>
              <a:t>‹N›</a:t>
            </a:fld>
            <a:endParaRPr lang="it-IT" alt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8.png>
</file>

<file path=ppt/media/image19.jpg>
</file>

<file path=ppt/media/image2.png>
</file>

<file path=ppt/media/image20.jpg>
</file>

<file path=ppt/media/image21.jp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49853CB1-EDAF-4506-83DE-E04F4197256A}"/>
              </a:ext>
            </a:extLst>
          </p:cNvPr>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200">
                <a:solidFill>
                  <a:schemeClr val="tx1"/>
                </a:solidFill>
              </a:defRPr>
            </a:lvl1pPr>
          </a:lstStyle>
          <a:p>
            <a:endParaRPr lang="it-IT" altLang="en-US" dirty="0"/>
          </a:p>
        </p:txBody>
      </p:sp>
      <p:sp>
        <p:nvSpPr>
          <p:cNvPr id="5123" name="Rectangle 3">
            <a:extLst>
              <a:ext uri="{FF2B5EF4-FFF2-40B4-BE49-F238E27FC236}">
                <a16:creationId xmlns:a16="http://schemas.microsoft.com/office/drawing/2014/main" id="{B1E52D2C-8420-464E-A317-FDD9EC042C32}"/>
              </a:ext>
            </a:extLst>
          </p:cNvPr>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200">
                <a:solidFill>
                  <a:schemeClr val="tx1"/>
                </a:solidFill>
              </a:defRPr>
            </a:lvl1pPr>
          </a:lstStyle>
          <a:p>
            <a:endParaRPr lang="it-IT" altLang="en-US" dirty="0"/>
          </a:p>
        </p:txBody>
      </p:sp>
      <p:sp>
        <p:nvSpPr>
          <p:cNvPr id="5124" name="Rectangle 4">
            <a:extLst>
              <a:ext uri="{FF2B5EF4-FFF2-40B4-BE49-F238E27FC236}">
                <a16:creationId xmlns:a16="http://schemas.microsoft.com/office/drawing/2014/main" id="{837EC207-A071-4C46-863B-7635CF21651F}"/>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5125" name="Rectangle 5">
            <a:extLst>
              <a:ext uri="{FF2B5EF4-FFF2-40B4-BE49-F238E27FC236}">
                <a16:creationId xmlns:a16="http://schemas.microsoft.com/office/drawing/2014/main" id="{E7A8017D-A76D-48EC-825B-D090E85F2C4C}"/>
              </a:ext>
            </a:extLst>
          </p:cNvPr>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en-US"/>
              <a:t>Fare clic per modificare gli stili del testo dello schema</a:t>
            </a:r>
          </a:p>
          <a:p>
            <a:pPr lvl="1"/>
            <a:r>
              <a:rPr lang="it-IT" altLang="en-US"/>
              <a:t>Secondo livello</a:t>
            </a:r>
          </a:p>
          <a:p>
            <a:pPr lvl="2"/>
            <a:r>
              <a:rPr lang="it-IT" altLang="en-US"/>
              <a:t>Terzo livello</a:t>
            </a:r>
          </a:p>
          <a:p>
            <a:pPr lvl="3"/>
            <a:r>
              <a:rPr lang="it-IT" altLang="en-US"/>
              <a:t>Quarto livello</a:t>
            </a:r>
          </a:p>
          <a:p>
            <a:pPr lvl="4"/>
            <a:r>
              <a:rPr lang="it-IT" altLang="en-US"/>
              <a:t>Quinto livello</a:t>
            </a:r>
          </a:p>
        </p:txBody>
      </p:sp>
      <p:sp>
        <p:nvSpPr>
          <p:cNvPr id="5126" name="Rectangle 6">
            <a:extLst>
              <a:ext uri="{FF2B5EF4-FFF2-40B4-BE49-F238E27FC236}">
                <a16:creationId xmlns:a16="http://schemas.microsoft.com/office/drawing/2014/main" id="{E21588F0-0706-4B39-AE65-89CE72247D1D}"/>
              </a:ext>
            </a:extLst>
          </p:cNvPr>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defRPr sz="1200">
                <a:solidFill>
                  <a:schemeClr val="tx1"/>
                </a:solidFill>
              </a:defRPr>
            </a:lvl1pPr>
          </a:lstStyle>
          <a:p>
            <a:endParaRPr lang="it-IT" altLang="en-US" dirty="0"/>
          </a:p>
        </p:txBody>
      </p:sp>
      <p:sp>
        <p:nvSpPr>
          <p:cNvPr id="5127" name="Rectangle 7">
            <a:extLst>
              <a:ext uri="{FF2B5EF4-FFF2-40B4-BE49-F238E27FC236}">
                <a16:creationId xmlns:a16="http://schemas.microsoft.com/office/drawing/2014/main" id="{01B686A3-7034-4680-A108-15BE3ED93536}"/>
              </a:ext>
            </a:extLst>
          </p:cNvPr>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a:defRPr sz="1200">
                <a:solidFill>
                  <a:schemeClr val="tx1"/>
                </a:solidFill>
              </a:defRPr>
            </a:lvl1pPr>
          </a:lstStyle>
          <a:p>
            <a:fld id="{58B271EB-F85A-4FDF-AC58-EC7B2E3CBF86}" type="slidenum">
              <a:rPr lang="it-IT" altLang="en-US"/>
              <a:pPr/>
              <a:t>‹N›</a:t>
            </a:fld>
            <a:endParaRPr lang="it-IT" altLang="en-US" dirty="0"/>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A3DB66B5-0A65-43F3-AC2F-50E8FB2BA2D5}"/>
              </a:ext>
            </a:extLst>
          </p:cNvPr>
          <p:cNvSpPr>
            <a:spLocks noGrp="1" noChangeArrowheads="1"/>
          </p:cNvSpPr>
          <p:nvPr>
            <p:ph type="sldNum" sz="quarter" idx="5"/>
          </p:nvPr>
        </p:nvSpPr>
        <p:spPr>
          <a:ln/>
        </p:spPr>
        <p:txBody>
          <a:bodyPr/>
          <a:lstStyle/>
          <a:p>
            <a:fld id="{64183863-1B5D-42BF-9869-AD9568F8F7DD}" type="slidenum">
              <a:rPr lang="it-IT" altLang="en-US"/>
              <a:pPr/>
              <a:t>1</a:t>
            </a:fld>
            <a:endParaRPr lang="it-IT" altLang="en-US" dirty="0"/>
          </a:p>
        </p:txBody>
      </p:sp>
      <p:sp>
        <p:nvSpPr>
          <p:cNvPr id="35842" name="Rectangle 2">
            <a:extLst>
              <a:ext uri="{FF2B5EF4-FFF2-40B4-BE49-F238E27FC236}">
                <a16:creationId xmlns:a16="http://schemas.microsoft.com/office/drawing/2014/main" id="{99D44432-19B8-42BA-B7A6-897645D87405}"/>
              </a:ext>
            </a:extLst>
          </p:cNvPr>
          <p:cNvSpPr>
            <a:spLocks noGrp="1" noRot="1" noChangeAspect="1" noChangeArrowheads="1" noTextEdit="1"/>
          </p:cNvSpPr>
          <p:nvPr>
            <p:ph type="sldImg"/>
          </p:nvPr>
        </p:nvSpPr>
        <p:spPr>
          <a:ln/>
        </p:spPr>
      </p:sp>
      <p:sp>
        <p:nvSpPr>
          <p:cNvPr id="35843" name="Rectangle 3">
            <a:extLst>
              <a:ext uri="{FF2B5EF4-FFF2-40B4-BE49-F238E27FC236}">
                <a16:creationId xmlns:a16="http://schemas.microsoft.com/office/drawing/2014/main" id="{4244F247-CA5C-48AB-ABB4-68A62026A21F}"/>
              </a:ext>
            </a:extLst>
          </p:cNvPr>
          <p:cNvSpPr>
            <a:spLocks noGrp="1" noChangeArrowheads="1"/>
          </p:cNvSpPr>
          <p:nvPr>
            <p:ph type="body" idx="1"/>
          </p:nvPr>
        </p:nvSpPr>
        <p:spPr/>
        <p:txBody>
          <a:bodyPr/>
          <a:lstStyle/>
          <a:p>
            <a:endParaRPr lang="en-US"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D854C4F-DC28-42C9-B449-123F0393E2FB}"/>
              </a:ext>
            </a:extLst>
          </p:cNvPr>
          <p:cNvSpPr>
            <a:spLocks noGrp="1"/>
          </p:cNvSpPr>
          <p:nvPr>
            <p:ph type="ctrTitle"/>
          </p:nvPr>
        </p:nvSpPr>
        <p:spPr>
          <a:xfrm>
            <a:off x="1143000" y="1122363"/>
            <a:ext cx="6858000" cy="2387600"/>
          </a:xfrm>
        </p:spPr>
        <p:txBody>
          <a:bodyPr anchor="b"/>
          <a:lstStyle>
            <a:lvl1pPr algn="ctr">
              <a:defRPr sz="6000"/>
            </a:lvl1pPr>
          </a:lstStyle>
          <a:p>
            <a:r>
              <a:rPr lang="it-IT" dirty="0"/>
              <a:t>Fare clic per modificare lo stile del titolo dello schema</a:t>
            </a:r>
            <a:endParaRPr lang="en-US" dirty="0"/>
          </a:p>
        </p:txBody>
      </p:sp>
      <p:sp>
        <p:nvSpPr>
          <p:cNvPr id="3" name="Sottotitolo 2">
            <a:extLst>
              <a:ext uri="{FF2B5EF4-FFF2-40B4-BE49-F238E27FC236}">
                <a16:creationId xmlns:a16="http://schemas.microsoft.com/office/drawing/2014/main" id="{4A92791C-1429-4660-B01E-651C6779E3A2}"/>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4" name="Segnaposto data 3">
            <a:extLst>
              <a:ext uri="{FF2B5EF4-FFF2-40B4-BE49-F238E27FC236}">
                <a16:creationId xmlns:a16="http://schemas.microsoft.com/office/drawing/2014/main" id="{86B389BF-FEC2-4684-99FC-FBC3A1A8AC46}"/>
              </a:ext>
            </a:extLst>
          </p:cNvPr>
          <p:cNvSpPr>
            <a:spLocks noGrp="1"/>
          </p:cNvSpPr>
          <p:nvPr>
            <p:ph type="dt" sz="half" idx="10"/>
          </p:nvPr>
        </p:nvSpPr>
        <p:spPr/>
        <p:txBody>
          <a:bodyPr/>
          <a:lstStyle>
            <a:lvl1pPr>
              <a:defRPr/>
            </a:lvl1pPr>
          </a:lstStyle>
          <a:p>
            <a:fld id="{17B16F90-9E39-4823-B9B9-A894C8279DA8}"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C72DEDB4-CD75-46DE-86FE-4B553A5FC9A6}"/>
              </a:ext>
            </a:extLst>
          </p:cNvPr>
          <p:cNvSpPr>
            <a:spLocks noGrp="1"/>
          </p:cNvSpPr>
          <p:nvPr>
            <p:ph type="ftr" sz="quarter" idx="11"/>
          </p:nvPr>
        </p:nvSpPr>
        <p:spPr/>
        <p:txBody>
          <a:bodyPr/>
          <a:lstStyle>
            <a:lvl1pPr>
              <a:defRPr/>
            </a:lvl1pPr>
          </a:lstStyle>
          <a:p>
            <a:r>
              <a:rPr lang="it-IT" altLang="en-US" dirty="0"/>
              <a:t>Titolo Presentazione</a:t>
            </a:r>
          </a:p>
        </p:txBody>
      </p:sp>
      <p:sp>
        <p:nvSpPr>
          <p:cNvPr id="6" name="Segnaposto numero diapositiva 5">
            <a:extLst>
              <a:ext uri="{FF2B5EF4-FFF2-40B4-BE49-F238E27FC236}">
                <a16:creationId xmlns:a16="http://schemas.microsoft.com/office/drawing/2014/main" id="{55F4B271-30A0-45FA-A075-36FFC50C2091}"/>
              </a:ext>
            </a:extLst>
          </p:cNvPr>
          <p:cNvSpPr>
            <a:spLocks noGrp="1"/>
          </p:cNvSpPr>
          <p:nvPr>
            <p:ph type="sldNum" sz="quarter" idx="12"/>
          </p:nvPr>
        </p:nvSpPr>
        <p:spPr/>
        <p:txBody>
          <a:bodyPr/>
          <a:lstStyle>
            <a:lvl1pPr>
              <a:defRPr/>
            </a:lvl1pPr>
          </a:lstStyle>
          <a:p>
            <a:r>
              <a:rPr lang="it-IT" altLang="en-US" dirty="0"/>
              <a:t>Pagina </a:t>
            </a:r>
            <a:fld id="{C5255813-247F-4D83-AB0A-E9928C2BD336}" type="slidenum">
              <a:rPr lang="it-IT" altLang="en-US" smtClean="0"/>
              <a:pPr/>
              <a:t>‹N›</a:t>
            </a:fld>
            <a:endParaRPr lang="it-IT" altLang="en-US" dirty="0"/>
          </a:p>
        </p:txBody>
      </p:sp>
    </p:spTree>
    <p:extLst>
      <p:ext uri="{BB962C8B-B14F-4D97-AF65-F5344CB8AC3E}">
        <p14:creationId xmlns:p14="http://schemas.microsoft.com/office/powerpoint/2010/main" val="4200885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B3F19B-98F2-404E-AD09-26BE32599447}"/>
              </a:ext>
            </a:extLst>
          </p:cNvPr>
          <p:cNvSpPr>
            <a:spLocks noGrp="1"/>
          </p:cNvSpPr>
          <p:nvPr>
            <p:ph type="title"/>
          </p:nvPr>
        </p:nvSpPr>
        <p:spPr/>
        <p:txBody>
          <a:bodyPr/>
          <a:lstStyle/>
          <a:p>
            <a:r>
              <a:rPr lang="it-IT"/>
              <a:t>Fare clic per modificare lo stile del titolo dello schema</a:t>
            </a:r>
            <a:endParaRPr lang="en-US"/>
          </a:p>
        </p:txBody>
      </p:sp>
      <p:sp>
        <p:nvSpPr>
          <p:cNvPr id="3" name="Segnaposto testo verticale 2">
            <a:extLst>
              <a:ext uri="{FF2B5EF4-FFF2-40B4-BE49-F238E27FC236}">
                <a16:creationId xmlns:a16="http://schemas.microsoft.com/office/drawing/2014/main" id="{D99C91A2-5CCB-43BB-9A0E-5519A7636FE6}"/>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Segnaposto data 3">
            <a:extLst>
              <a:ext uri="{FF2B5EF4-FFF2-40B4-BE49-F238E27FC236}">
                <a16:creationId xmlns:a16="http://schemas.microsoft.com/office/drawing/2014/main" id="{A2F7822E-7725-4351-8ADA-A2F0DBF7B95A}"/>
              </a:ext>
            </a:extLst>
          </p:cNvPr>
          <p:cNvSpPr>
            <a:spLocks noGrp="1"/>
          </p:cNvSpPr>
          <p:nvPr>
            <p:ph type="dt" sz="half" idx="10"/>
          </p:nvPr>
        </p:nvSpPr>
        <p:spPr/>
        <p:txBody>
          <a:bodyPr/>
          <a:lstStyle>
            <a:lvl1pPr>
              <a:defRPr/>
            </a:lvl1pPr>
          </a:lstStyle>
          <a:p>
            <a:fld id="{5AE34AD7-D1D5-4450-AB27-655C2E7A9256}"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87C65354-41CD-4BF8-AF0C-D324AD29B303}"/>
              </a:ext>
            </a:extLst>
          </p:cNvPr>
          <p:cNvSpPr>
            <a:spLocks noGrp="1"/>
          </p:cNvSpPr>
          <p:nvPr>
            <p:ph type="ftr" sz="quarter" idx="11"/>
          </p:nvPr>
        </p:nvSpPr>
        <p:spPr/>
        <p:txBody>
          <a:bodyPr/>
          <a:lstStyle>
            <a:lvl1pPr>
              <a:defRPr/>
            </a:lvl1pPr>
          </a:lstStyle>
          <a:p>
            <a:r>
              <a:rPr lang="it-IT" altLang="en-US" dirty="0"/>
              <a:t>Titolo Presentazione</a:t>
            </a:r>
          </a:p>
        </p:txBody>
      </p:sp>
      <p:sp>
        <p:nvSpPr>
          <p:cNvPr id="6" name="Segnaposto numero diapositiva 5">
            <a:extLst>
              <a:ext uri="{FF2B5EF4-FFF2-40B4-BE49-F238E27FC236}">
                <a16:creationId xmlns:a16="http://schemas.microsoft.com/office/drawing/2014/main" id="{DF22ADAC-E9FB-458B-A3D3-C9242362EB56}"/>
              </a:ext>
            </a:extLst>
          </p:cNvPr>
          <p:cNvSpPr>
            <a:spLocks noGrp="1"/>
          </p:cNvSpPr>
          <p:nvPr>
            <p:ph type="sldNum" sz="quarter" idx="12"/>
          </p:nvPr>
        </p:nvSpPr>
        <p:spPr/>
        <p:txBody>
          <a:bodyPr/>
          <a:lstStyle>
            <a:lvl1pPr>
              <a:defRPr/>
            </a:lvl1pPr>
          </a:lstStyle>
          <a:p>
            <a:r>
              <a:rPr lang="it-IT" altLang="en-US" dirty="0"/>
              <a:t>Pagina </a:t>
            </a:r>
            <a:fld id="{F893C39B-B364-43D7-89BB-8FB1290B43C8}" type="slidenum">
              <a:rPr lang="it-IT" altLang="en-US" smtClean="0"/>
              <a:pPr/>
              <a:t>‹N›</a:t>
            </a:fld>
            <a:endParaRPr lang="it-IT" altLang="en-US" dirty="0"/>
          </a:p>
        </p:txBody>
      </p:sp>
    </p:spTree>
    <p:extLst>
      <p:ext uri="{BB962C8B-B14F-4D97-AF65-F5344CB8AC3E}">
        <p14:creationId xmlns:p14="http://schemas.microsoft.com/office/powerpoint/2010/main" val="2081083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94D38E1F-53BF-4ED5-8657-AD5F7A3DC621}"/>
              </a:ext>
            </a:extLst>
          </p:cNvPr>
          <p:cNvSpPr>
            <a:spLocks noGrp="1"/>
          </p:cNvSpPr>
          <p:nvPr>
            <p:ph type="title" orient="vert"/>
          </p:nvPr>
        </p:nvSpPr>
        <p:spPr>
          <a:xfrm>
            <a:off x="6786563" y="409575"/>
            <a:ext cx="1889125" cy="5457825"/>
          </a:xfrm>
        </p:spPr>
        <p:txBody>
          <a:bodyPr vert="eaVert"/>
          <a:lstStyle/>
          <a:p>
            <a:r>
              <a:rPr lang="it-IT"/>
              <a:t>Fare clic per modificare lo stile del titolo dello schema</a:t>
            </a:r>
            <a:endParaRPr lang="en-US"/>
          </a:p>
        </p:txBody>
      </p:sp>
      <p:sp>
        <p:nvSpPr>
          <p:cNvPr id="3" name="Segnaposto testo verticale 2">
            <a:extLst>
              <a:ext uri="{FF2B5EF4-FFF2-40B4-BE49-F238E27FC236}">
                <a16:creationId xmlns:a16="http://schemas.microsoft.com/office/drawing/2014/main" id="{B115CAC4-85A7-4DCB-AA28-CE654980D150}"/>
              </a:ext>
            </a:extLst>
          </p:cNvPr>
          <p:cNvSpPr>
            <a:spLocks noGrp="1"/>
          </p:cNvSpPr>
          <p:nvPr>
            <p:ph type="body" orient="vert" idx="1"/>
          </p:nvPr>
        </p:nvSpPr>
        <p:spPr>
          <a:xfrm>
            <a:off x="1116013" y="409575"/>
            <a:ext cx="5518150" cy="545782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Segnaposto data 3">
            <a:extLst>
              <a:ext uri="{FF2B5EF4-FFF2-40B4-BE49-F238E27FC236}">
                <a16:creationId xmlns:a16="http://schemas.microsoft.com/office/drawing/2014/main" id="{2FF01378-EBBB-4998-BD1B-F9716D3A1A3E}"/>
              </a:ext>
            </a:extLst>
          </p:cNvPr>
          <p:cNvSpPr>
            <a:spLocks noGrp="1"/>
          </p:cNvSpPr>
          <p:nvPr>
            <p:ph type="dt" sz="half" idx="10"/>
          </p:nvPr>
        </p:nvSpPr>
        <p:spPr/>
        <p:txBody>
          <a:bodyPr/>
          <a:lstStyle>
            <a:lvl1pPr>
              <a:defRPr/>
            </a:lvl1pPr>
          </a:lstStyle>
          <a:p>
            <a:fld id="{EA585440-CDBA-4AE8-A47F-03F95A061670}"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F0A27824-A538-499C-801A-75A6B2CF99AA}"/>
              </a:ext>
            </a:extLst>
          </p:cNvPr>
          <p:cNvSpPr>
            <a:spLocks noGrp="1"/>
          </p:cNvSpPr>
          <p:nvPr>
            <p:ph type="ftr" sz="quarter" idx="11"/>
          </p:nvPr>
        </p:nvSpPr>
        <p:spPr/>
        <p:txBody>
          <a:bodyPr/>
          <a:lstStyle>
            <a:lvl1pPr>
              <a:defRPr/>
            </a:lvl1pPr>
          </a:lstStyle>
          <a:p>
            <a:r>
              <a:rPr lang="it-IT" altLang="en-US" dirty="0"/>
              <a:t>Titolo Presentazione</a:t>
            </a:r>
          </a:p>
        </p:txBody>
      </p:sp>
      <p:sp>
        <p:nvSpPr>
          <p:cNvPr id="6" name="Segnaposto numero diapositiva 5">
            <a:extLst>
              <a:ext uri="{FF2B5EF4-FFF2-40B4-BE49-F238E27FC236}">
                <a16:creationId xmlns:a16="http://schemas.microsoft.com/office/drawing/2014/main" id="{EC579272-9ADA-4403-97A0-D337961CFC5A}"/>
              </a:ext>
            </a:extLst>
          </p:cNvPr>
          <p:cNvSpPr>
            <a:spLocks noGrp="1"/>
          </p:cNvSpPr>
          <p:nvPr>
            <p:ph type="sldNum" sz="quarter" idx="12"/>
          </p:nvPr>
        </p:nvSpPr>
        <p:spPr/>
        <p:txBody>
          <a:bodyPr/>
          <a:lstStyle>
            <a:lvl1pPr>
              <a:defRPr/>
            </a:lvl1pPr>
          </a:lstStyle>
          <a:p>
            <a:r>
              <a:rPr lang="it-IT" altLang="en-US" dirty="0"/>
              <a:t>Pagina </a:t>
            </a:r>
            <a:fld id="{3FC17A95-62D4-494F-8A18-EB642304C33E}" type="slidenum">
              <a:rPr lang="it-IT" altLang="en-US" smtClean="0"/>
              <a:pPr/>
              <a:t>‹N›</a:t>
            </a:fld>
            <a:endParaRPr lang="it-IT" altLang="en-US" dirty="0"/>
          </a:p>
        </p:txBody>
      </p:sp>
    </p:spTree>
    <p:extLst>
      <p:ext uri="{BB962C8B-B14F-4D97-AF65-F5344CB8AC3E}">
        <p14:creationId xmlns:p14="http://schemas.microsoft.com/office/powerpoint/2010/main" val="5331927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olo, test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6D0395-9431-4F78-A2C7-28E4886F0F7B}"/>
              </a:ext>
            </a:extLst>
          </p:cNvPr>
          <p:cNvSpPr>
            <a:spLocks noGrp="1"/>
          </p:cNvSpPr>
          <p:nvPr>
            <p:ph type="title"/>
          </p:nvPr>
        </p:nvSpPr>
        <p:spPr>
          <a:xfrm>
            <a:off x="1116013" y="409575"/>
            <a:ext cx="7559675" cy="581025"/>
          </a:xfrm>
        </p:spPr>
        <p:txBody>
          <a:bodyPr/>
          <a:lstStyle/>
          <a:p>
            <a:r>
              <a:rPr lang="en-US" noProof="0" dirty="0"/>
              <a:t>Fare </a:t>
            </a:r>
            <a:r>
              <a:rPr lang="en-US" noProof="0" dirty="0" err="1"/>
              <a:t>clic</a:t>
            </a:r>
            <a:r>
              <a:rPr lang="en-US" noProof="0" dirty="0"/>
              <a:t> per </a:t>
            </a:r>
            <a:r>
              <a:rPr lang="en-US" noProof="0" dirty="0" err="1"/>
              <a:t>modificare</a:t>
            </a:r>
            <a:r>
              <a:rPr lang="en-US" noProof="0" dirty="0"/>
              <a:t> lo stile del </a:t>
            </a:r>
            <a:r>
              <a:rPr lang="en-US" noProof="0" dirty="0" err="1"/>
              <a:t>titolo</a:t>
            </a:r>
            <a:r>
              <a:rPr lang="en-US" noProof="0" dirty="0"/>
              <a:t> </a:t>
            </a:r>
            <a:r>
              <a:rPr lang="en-US" noProof="0" dirty="0" err="1"/>
              <a:t>dello</a:t>
            </a:r>
            <a:r>
              <a:rPr lang="en-US" noProof="0" dirty="0"/>
              <a:t> schema</a:t>
            </a:r>
          </a:p>
        </p:txBody>
      </p:sp>
      <p:sp>
        <p:nvSpPr>
          <p:cNvPr id="3" name="Segnaposto testo 2">
            <a:extLst>
              <a:ext uri="{FF2B5EF4-FFF2-40B4-BE49-F238E27FC236}">
                <a16:creationId xmlns:a16="http://schemas.microsoft.com/office/drawing/2014/main" id="{19C6AD80-F4A6-4FFA-9F32-6A5281C3403B}"/>
              </a:ext>
            </a:extLst>
          </p:cNvPr>
          <p:cNvSpPr>
            <a:spLocks noGrp="1"/>
          </p:cNvSpPr>
          <p:nvPr>
            <p:ph type="body" sz="half" idx="1"/>
          </p:nvPr>
        </p:nvSpPr>
        <p:spPr>
          <a:xfrm>
            <a:off x="1116013" y="1752600"/>
            <a:ext cx="3703637" cy="4114800"/>
          </a:xfrm>
        </p:spPr>
        <p:txBody>
          <a:bodyPr/>
          <a:lstStyle/>
          <a:p>
            <a:pPr lvl="0"/>
            <a:r>
              <a:rPr lang="en-US" noProof="0" dirty="0"/>
              <a:t>Fare </a:t>
            </a:r>
            <a:r>
              <a:rPr lang="en-US" noProof="0" dirty="0" err="1"/>
              <a:t>clic</a:t>
            </a:r>
            <a:r>
              <a:rPr lang="en-US" noProof="0" dirty="0"/>
              <a:t> per </a:t>
            </a:r>
            <a:r>
              <a:rPr lang="en-US" noProof="0" dirty="0" err="1"/>
              <a:t>modificare</a:t>
            </a:r>
            <a:r>
              <a:rPr lang="en-US" noProof="0" dirty="0"/>
              <a:t> </a:t>
            </a:r>
            <a:r>
              <a:rPr lang="en-US" noProof="0" dirty="0" err="1"/>
              <a:t>gli</a:t>
            </a:r>
            <a:r>
              <a:rPr lang="en-US" noProof="0" dirty="0"/>
              <a:t> </a:t>
            </a:r>
            <a:r>
              <a:rPr lang="en-US" noProof="0" dirty="0" err="1"/>
              <a:t>stili</a:t>
            </a:r>
            <a:r>
              <a:rPr lang="en-US" noProof="0" dirty="0"/>
              <a:t> del </a:t>
            </a:r>
            <a:r>
              <a:rPr lang="en-US" noProof="0" dirty="0" err="1"/>
              <a:t>testo</a:t>
            </a:r>
            <a:r>
              <a:rPr lang="en-US" noProof="0" dirty="0"/>
              <a:t> </a:t>
            </a:r>
            <a:r>
              <a:rPr lang="en-US" noProof="0" dirty="0" err="1"/>
              <a:t>dello</a:t>
            </a:r>
            <a:r>
              <a:rPr lang="en-US" noProof="0" dirty="0"/>
              <a:t> schema</a:t>
            </a:r>
          </a:p>
          <a:p>
            <a:pPr lvl="1"/>
            <a:r>
              <a:rPr lang="en-US" noProof="0" dirty="0"/>
              <a:t>Secondo </a:t>
            </a:r>
            <a:r>
              <a:rPr lang="en-US" noProof="0" dirty="0" err="1"/>
              <a:t>livello</a:t>
            </a:r>
            <a:endParaRPr lang="en-US" noProof="0" dirty="0"/>
          </a:p>
          <a:p>
            <a:pPr lvl="2"/>
            <a:r>
              <a:rPr lang="en-US" noProof="0" dirty="0" err="1"/>
              <a:t>Terzo</a:t>
            </a:r>
            <a:r>
              <a:rPr lang="en-US" noProof="0" dirty="0"/>
              <a:t> </a:t>
            </a:r>
            <a:r>
              <a:rPr lang="en-US" noProof="0" dirty="0" err="1"/>
              <a:t>livello</a:t>
            </a:r>
            <a:endParaRPr lang="en-US" noProof="0" dirty="0"/>
          </a:p>
          <a:p>
            <a:pPr lvl="3"/>
            <a:r>
              <a:rPr lang="en-US" noProof="0" dirty="0"/>
              <a:t>Quarto </a:t>
            </a:r>
            <a:r>
              <a:rPr lang="en-US" noProof="0" dirty="0" err="1"/>
              <a:t>livello</a:t>
            </a:r>
            <a:endParaRPr lang="en-US" noProof="0" dirty="0"/>
          </a:p>
          <a:p>
            <a:pPr lvl="4"/>
            <a:r>
              <a:rPr lang="en-US" noProof="0" dirty="0"/>
              <a:t>Quinto </a:t>
            </a:r>
            <a:r>
              <a:rPr lang="en-US" noProof="0" dirty="0" err="1"/>
              <a:t>livello</a:t>
            </a:r>
            <a:endParaRPr lang="en-US" noProof="0" dirty="0"/>
          </a:p>
        </p:txBody>
      </p:sp>
      <p:sp>
        <p:nvSpPr>
          <p:cNvPr id="4" name="Segnaposto contenuto 3">
            <a:extLst>
              <a:ext uri="{FF2B5EF4-FFF2-40B4-BE49-F238E27FC236}">
                <a16:creationId xmlns:a16="http://schemas.microsoft.com/office/drawing/2014/main" id="{4179F5CD-E6C4-4675-85C0-9A2F3DC47797}"/>
              </a:ext>
            </a:extLst>
          </p:cNvPr>
          <p:cNvSpPr>
            <a:spLocks noGrp="1"/>
          </p:cNvSpPr>
          <p:nvPr>
            <p:ph sz="half" idx="2"/>
          </p:nvPr>
        </p:nvSpPr>
        <p:spPr>
          <a:xfrm>
            <a:off x="4972050" y="1752600"/>
            <a:ext cx="3703638" cy="4114800"/>
          </a:xfrm>
        </p:spPr>
        <p:txBody>
          <a:bodyPr/>
          <a:lstStyle/>
          <a:p>
            <a:pPr lvl="0"/>
            <a:r>
              <a:rPr lang="en-US" noProof="0" dirty="0"/>
              <a:t>Fare </a:t>
            </a:r>
            <a:r>
              <a:rPr lang="en-US" noProof="0" dirty="0" err="1"/>
              <a:t>clic</a:t>
            </a:r>
            <a:r>
              <a:rPr lang="en-US" noProof="0" dirty="0"/>
              <a:t> per </a:t>
            </a:r>
            <a:r>
              <a:rPr lang="en-US" noProof="0" dirty="0" err="1"/>
              <a:t>modificare</a:t>
            </a:r>
            <a:r>
              <a:rPr lang="en-US" noProof="0" dirty="0"/>
              <a:t> </a:t>
            </a:r>
            <a:r>
              <a:rPr lang="en-US" noProof="0" dirty="0" err="1"/>
              <a:t>gli</a:t>
            </a:r>
            <a:r>
              <a:rPr lang="en-US" noProof="0" dirty="0"/>
              <a:t> </a:t>
            </a:r>
            <a:r>
              <a:rPr lang="en-US" noProof="0" dirty="0" err="1"/>
              <a:t>stili</a:t>
            </a:r>
            <a:r>
              <a:rPr lang="en-US" noProof="0" dirty="0"/>
              <a:t> del </a:t>
            </a:r>
            <a:r>
              <a:rPr lang="en-US" noProof="0" dirty="0" err="1"/>
              <a:t>testo</a:t>
            </a:r>
            <a:r>
              <a:rPr lang="en-US" noProof="0" dirty="0"/>
              <a:t> </a:t>
            </a:r>
            <a:r>
              <a:rPr lang="en-US" noProof="0" dirty="0" err="1"/>
              <a:t>dello</a:t>
            </a:r>
            <a:r>
              <a:rPr lang="en-US" noProof="0" dirty="0"/>
              <a:t> schema</a:t>
            </a:r>
          </a:p>
          <a:p>
            <a:pPr lvl="1"/>
            <a:r>
              <a:rPr lang="en-US" noProof="0" dirty="0"/>
              <a:t>Secondo </a:t>
            </a:r>
            <a:r>
              <a:rPr lang="en-US" noProof="0" dirty="0" err="1"/>
              <a:t>livello</a:t>
            </a:r>
            <a:endParaRPr lang="en-US" noProof="0" dirty="0"/>
          </a:p>
          <a:p>
            <a:pPr lvl="2"/>
            <a:r>
              <a:rPr lang="en-US" noProof="0" dirty="0" err="1"/>
              <a:t>Terzo</a:t>
            </a:r>
            <a:r>
              <a:rPr lang="en-US" noProof="0" dirty="0"/>
              <a:t> </a:t>
            </a:r>
            <a:r>
              <a:rPr lang="en-US" noProof="0" dirty="0" err="1"/>
              <a:t>livello</a:t>
            </a:r>
            <a:endParaRPr lang="en-US" noProof="0" dirty="0"/>
          </a:p>
          <a:p>
            <a:pPr lvl="3"/>
            <a:r>
              <a:rPr lang="en-US" noProof="0" dirty="0"/>
              <a:t>Quarto </a:t>
            </a:r>
            <a:r>
              <a:rPr lang="en-US" noProof="0" dirty="0" err="1"/>
              <a:t>livello</a:t>
            </a:r>
            <a:endParaRPr lang="en-US" noProof="0" dirty="0"/>
          </a:p>
          <a:p>
            <a:pPr lvl="4"/>
            <a:r>
              <a:rPr lang="en-US" noProof="0" dirty="0"/>
              <a:t>Quinto </a:t>
            </a:r>
            <a:r>
              <a:rPr lang="en-US" noProof="0" dirty="0" err="1"/>
              <a:t>livello</a:t>
            </a:r>
            <a:endParaRPr lang="en-US" noProof="0" dirty="0"/>
          </a:p>
        </p:txBody>
      </p:sp>
      <p:sp>
        <p:nvSpPr>
          <p:cNvPr id="5" name="Segnaposto data 4">
            <a:extLst>
              <a:ext uri="{FF2B5EF4-FFF2-40B4-BE49-F238E27FC236}">
                <a16:creationId xmlns:a16="http://schemas.microsoft.com/office/drawing/2014/main" id="{BB309C0A-72F1-4B59-AE35-BC1979D605A7}"/>
              </a:ext>
            </a:extLst>
          </p:cNvPr>
          <p:cNvSpPr>
            <a:spLocks noGrp="1"/>
          </p:cNvSpPr>
          <p:nvPr>
            <p:ph type="dt" sz="half" idx="10"/>
          </p:nvPr>
        </p:nvSpPr>
        <p:spPr>
          <a:xfrm>
            <a:off x="4343400" y="6148388"/>
            <a:ext cx="1905000" cy="457200"/>
          </a:xfrm>
        </p:spPr>
        <p:txBody>
          <a:bodyPr/>
          <a:lstStyle>
            <a:lvl1pPr>
              <a:defRPr/>
            </a:lvl1pPr>
          </a:lstStyle>
          <a:p>
            <a:fld id="{4C2888AB-D046-40E4-995E-6F8559DBCBC3}" type="datetime1">
              <a:rPr lang="it-IT" altLang="en-US" smtClean="0"/>
              <a:pPr/>
              <a:t>27/12/2020</a:t>
            </a:fld>
            <a:endParaRPr lang="it-IT" altLang="en-US" dirty="0"/>
          </a:p>
        </p:txBody>
      </p:sp>
      <p:sp>
        <p:nvSpPr>
          <p:cNvPr id="6" name="Segnaposto piè di pagina 5">
            <a:extLst>
              <a:ext uri="{FF2B5EF4-FFF2-40B4-BE49-F238E27FC236}">
                <a16:creationId xmlns:a16="http://schemas.microsoft.com/office/drawing/2014/main" id="{19858138-6520-4B93-A8FC-A9B7C74FA376}"/>
              </a:ext>
            </a:extLst>
          </p:cNvPr>
          <p:cNvSpPr>
            <a:spLocks noGrp="1"/>
          </p:cNvSpPr>
          <p:nvPr>
            <p:ph type="ftr" sz="quarter" idx="11"/>
          </p:nvPr>
        </p:nvSpPr>
        <p:spPr>
          <a:xfrm>
            <a:off x="1219200" y="6148388"/>
            <a:ext cx="2895600" cy="457200"/>
          </a:xfrm>
        </p:spPr>
        <p:txBody>
          <a:bodyPr/>
          <a:lstStyle>
            <a:lvl1pPr>
              <a:defRPr/>
            </a:lvl1pPr>
          </a:lstStyle>
          <a:p>
            <a:r>
              <a:rPr lang="it-IT" altLang="en-US" dirty="0"/>
              <a:t>Titolo Presentazione</a:t>
            </a:r>
          </a:p>
        </p:txBody>
      </p:sp>
      <p:sp>
        <p:nvSpPr>
          <p:cNvPr id="7" name="Segnaposto numero diapositiva 6">
            <a:extLst>
              <a:ext uri="{FF2B5EF4-FFF2-40B4-BE49-F238E27FC236}">
                <a16:creationId xmlns:a16="http://schemas.microsoft.com/office/drawing/2014/main" id="{7D11E23E-71C3-4F59-BEFB-E95136415AD9}"/>
              </a:ext>
            </a:extLst>
          </p:cNvPr>
          <p:cNvSpPr>
            <a:spLocks noGrp="1"/>
          </p:cNvSpPr>
          <p:nvPr>
            <p:ph type="sldNum" sz="quarter" idx="12"/>
          </p:nvPr>
        </p:nvSpPr>
        <p:spPr>
          <a:xfrm>
            <a:off x="6553200" y="6148388"/>
            <a:ext cx="1905000" cy="457200"/>
          </a:xfrm>
        </p:spPr>
        <p:txBody>
          <a:bodyPr/>
          <a:lstStyle>
            <a:lvl1pPr>
              <a:defRPr/>
            </a:lvl1pPr>
          </a:lstStyle>
          <a:p>
            <a:r>
              <a:rPr lang="it-IT" altLang="en-US" dirty="0"/>
              <a:t>Pagina </a:t>
            </a:r>
            <a:fld id="{CA2E1D82-6738-4204-8358-7726F0F19FE6}" type="slidenum">
              <a:rPr lang="it-IT" altLang="en-US" smtClean="0"/>
              <a:pPr/>
              <a:t>‹N›</a:t>
            </a:fld>
            <a:endParaRPr lang="it-IT" altLang="en-US" dirty="0"/>
          </a:p>
        </p:txBody>
      </p:sp>
    </p:spTree>
    <p:extLst>
      <p:ext uri="{BB962C8B-B14F-4D97-AF65-F5344CB8AC3E}">
        <p14:creationId xmlns:p14="http://schemas.microsoft.com/office/powerpoint/2010/main" val="644007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Titolo e tabell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F815865-B72D-4AE5-AC34-1C35AD177CFA}"/>
              </a:ext>
            </a:extLst>
          </p:cNvPr>
          <p:cNvSpPr>
            <a:spLocks noGrp="1"/>
          </p:cNvSpPr>
          <p:nvPr>
            <p:ph type="title"/>
          </p:nvPr>
        </p:nvSpPr>
        <p:spPr>
          <a:xfrm>
            <a:off x="1116013" y="409575"/>
            <a:ext cx="7559675" cy="581025"/>
          </a:xfrm>
        </p:spPr>
        <p:txBody>
          <a:bodyPr/>
          <a:lstStyle/>
          <a:p>
            <a:r>
              <a:rPr lang="it-IT"/>
              <a:t>Fare clic per modificare lo stile del titolo dello schema</a:t>
            </a:r>
            <a:endParaRPr lang="en-US"/>
          </a:p>
        </p:txBody>
      </p:sp>
      <p:sp>
        <p:nvSpPr>
          <p:cNvPr id="3" name="Segnaposto tabella 2">
            <a:extLst>
              <a:ext uri="{FF2B5EF4-FFF2-40B4-BE49-F238E27FC236}">
                <a16:creationId xmlns:a16="http://schemas.microsoft.com/office/drawing/2014/main" id="{B26CF326-3F3F-405C-855C-206DAF01344A}"/>
              </a:ext>
            </a:extLst>
          </p:cNvPr>
          <p:cNvSpPr>
            <a:spLocks noGrp="1"/>
          </p:cNvSpPr>
          <p:nvPr>
            <p:ph type="tbl" idx="1"/>
          </p:nvPr>
        </p:nvSpPr>
        <p:spPr>
          <a:xfrm>
            <a:off x="1116013" y="1752600"/>
            <a:ext cx="7559675" cy="4114800"/>
          </a:xfrm>
        </p:spPr>
        <p:txBody>
          <a:bodyPr/>
          <a:lstStyle/>
          <a:p>
            <a:r>
              <a:rPr lang="it-IT" dirty="0"/>
              <a:t>Fare clic sull'icona per inserire una tabella</a:t>
            </a:r>
            <a:endParaRPr lang="en-US" dirty="0"/>
          </a:p>
        </p:txBody>
      </p:sp>
      <p:sp>
        <p:nvSpPr>
          <p:cNvPr id="4" name="Segnaposto data 3">
            <a:extLst>
              <a:ext uri="{FF2B5EF4-FFF2-40B4-BE49-F238E27FC236}">
                <a16:creationId xmlns:a16="http://schemas.microsoft.com/office/drawing/2014/main" id="{6BDB50D2-95F9-4CCD-BDA9-E6FB5049F2C4}"/>
              </a:ext>
            </a:extLst>
          </p:cNvPr>
          <p:cNvSpPr>
            <a:spLocks noGrp="1"/>
          </p:cNvSpPr>
          <p:nvPr>
            <p:ph type="dt" sz="half" idx="10"/>
          </p:nvPr>
        </p:nvSpPr>
        <p:spPr>
          <a:xfrm>
            <a:off x="4343400" y="6148388"/>
            <a:ext cx="1905000" cy="457200"/>
          </a:xfrm>
        </p:spPr>
        <p:txBody>
          <a:bodyPr/>
          <a:lstStyle>
            <a:lvl1pPr>
              <a:defRPr/>
            </a:lvl1pPr>
          </a:lstStyle>
          <a:p>
            <a:fld id="{A0AB382B-839B-435B-8726-5371311BEBEF}"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A555AB0B-EB0E-4181-994A-C43E1314C89C}"/>
              </a:ext>
            </a:extLst>
          </p:cNvPr>
          <p:cNvSpPr>
            <a:spLocks noGrp="1"/>
          </p:cNvSpPr>
          <p:nvPr>
            <p:ph type="ftr" sz="quarter" idx="11"/>
          </p:nvPr>
        </p:nvSpPr>
        <p:spPr>
          <a:xfrm>
            <a:off x="1219200" y="6148388"/>
            <a:ext cx="2895600" cy="457200"/>
          </a:xfrm>
        </p:spPr>
        <p:txBody>
          <a:bodyPr/>
          <a:lstStyle>
            <a:lvl1pPr>
              <a:defRPr/>
            </a:lvl1pPr>
          </a:lstStyle>
          <a:p>
            <a:r>
              <a:rPr lang="it-IT" altLang="en-US" dirty="0"/>
              <a:t>Titolo Presentazione</a:t>
            </a:r>
          </a:p>
        </p:txBody>
      </p:sp>
      <p:sp>
        <p:nvSpPr>
          <p:cNvPr id="6" name="Segnaposto numero diapositiva 5">
            <a:extLst>
              <a:ext uri="{FF2B5EF4-FFF2-40B4-BE49-F238E27FC236}">
                <a16:creationId xmlns:a16="http://schemas.microsoft.com/office/drawing/2014/main" id="{50059751-9786-47F3-8DA4-495BC1008457}"/>
              </a:ext>
            </a:extLst>
          </p:cNvPr>
          <p:cNvSpPr>
            <a:spLocks noGrp="1"/>
          </p:cNvSpPr>
          <p:nvPr>
            <p:ph type="sldNum" sz="quarter" idx="12"/>
          </p:nvPr>
        </p:nvSpPr>
        <p:spPr>
          <a:xfrm>
            <a:off x="6553200" y="6148388"/>
            <a:ext cx="1905000" cy="457200"/>
          </a:xfrm>
        </p:spPr>
        <p:txBody>
          <a:bodyPr/>
          <a:lstStyle>
            <a:lvl1pPr>
              <a:defRPr/>
            </a:lvl1pPr>
          </a:lstStyle>
          <a:p>
            <a:r>
              <a:rPr lang="it-IT" altLang="en-US" dirty="0"/>
              <a:t>Pagina </a:t>
            </a:r>
            <a:fld id="{38123766-9B36-4091-9580-91AA472403CC}" type="slidenum">
              <a:rPr lang="it-IT" altLang="en-US" smtClean="0"/>
              <a:pPr/>
              <a:t>‹N›</a:t>
            </a:fld>
            <a:endParaRPr lang="it-IT" altLang="en-US" dirty="0"/>
          </a:p>
        </p:txBody>
      </p:sp>
    </p:spTree>
    <p:extLst>
      <p:ext uri="{BB962C8B-B14F-4D97-AF65-F5344CB8AC3E}">
        <p14:creationId xmlns:p14="http://schemas.microsoft.com/office/powerpoint/2010/main" val="19475902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chart" preserve="1">
  <p:cSld name="Titolo e grafic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2CC9176-882B-4FDF-A584-B687E60F30DD}"/>
              </a:ext>
            </a:extLst>
          </p:cNvPr>
          <p:cNvSpPr>
            <a:spLocks noGrp="1"/>
          </p:cNvSpPr>
          <p:nvPr>
            <p:ph type="title"/>
          </p:nvPr>
        </p:nvSpPr>
        <p:spPr>
          <a:xfrm>
            <a:off x="1116013" y="409575"/>
            <a:ext cx="7559675" cy="581025"/>
          </a:xfrm>
        </p:spPr>
        <p:txBody>
          <a:bodyPr/>
          <a:lstStyle/>
          <a:p>
            <a:r>
              <a:rPr lang="it-IT"/>
              <a:t>Fare clic per modificare lo stile del titolo dello schema</a:t>
            </a:r>
            <a:endParaRPr lang="en-US"/>
          </a:p>
        </p:txBody>
      </p:sp>
      <p:sp>
        <p:nvSpPr>
          <p:cNvPr id="3" name="Segnaposto grafico 2">
            <a:extLst>
              <a:ext uri="{FF2B5EF4-FFF2-40B4-BE49-F238E27FC236}">
                <a16:creationId xmlns:a16="http://schemas.microsoft.com/office/drawing/2014/main" id="{AB79E023-C14F-4612-8A97-F5020B3B5742}"/>
              </a:ext>
            </a:extLst>
          </p:cNvPr>
          <p:cNvSpPr>
            <a:spLocks noGrp="1"/>
          </p:cNvSpPr>
          <p:nvPr>
            <p:ph type="chart" idx="1"/>
          </p:nvPr>
        </p:nvSpPr>
        <p:spPr>
          <a:xfrm>
            <a:off x="1116013" y="1752600"/>
            <a:ext cx="7559675" cy="4114800"/>
          </a:xfrm>
        </p:spPr>
        <p:txBody>
          <a:bodyPr/>
          <a:lstStyle/>
          <a:p>
            <a:r>
              <a:rPr lang="it-IT" dirty="0"/>
              <a:t>Fare clic sull'icona per inserire un grafico</a:t>
            </a:r>
            <a:endParaRPr lang="en-US" dirty="0"/>
          </a:p>
        </p:txBody>
      </p:sp>
      <p:sp>
        <p:nvSpPr>
          <p:cNvPr id="4" name="Segnaposto data 3">
            <a:extLst>
              <a:ext uri="{FF2B5EF4-FFF2-40B4-BE49-F238E27FC236}">
                <a16:creationId xmlns:a16="http://schemas.microsoft.com/office/drawing/2014/main" id="{1E2A5B6D-6BA9-4D77-9AA8-9036A217CF3F}"/>
              </a:ext>
            </a:extLst>
          </p:cNvPr>
          <p:cNvSpPr>
            <a:spLocks noGrp="1"/>
          </p:cNvSpPr>
          <p:nvPr>
            <p:ph type="dt" sz="half" idx="10"/>
          </p:nvPr>
        </p:nvSpPr>
        <p:spPr>
          <a:xfrm>
            <a:off x="4343400" y="6148388"/>
            <a:ext cx="1905000" cy="457200"/>
          </a:xfrm>
        </p:spPr>
        <p:txBody>
          <a:bodyPr/>
          <a:lstStyle>
            <a:lvl1pPr>
              <a:defRPr/>
            </a:lvl1pPr>
          </a:lstStyle>
          <a:p>
            <a:fld id="{3A39B98C-70B4-4410-A0FA-9BDA34A982E0}"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AB523802-97FB-409B-B9AE-63F20F1C79B4}"/>
              </a:ext>
            </a:extLst>
          </p:cNvPr>
          <p:cNvSpPr>
            <a:spLocks noGrp="1"/>
          </p:cNvSpPr>
          <p:nvPr>
            <p:ph type="ftr" sz="quarter" idx="11"/>
          </p:nvPr>
        </p:nvSpPr>
        <p:spPr>
          <a:xfrm>
            <a:off x="1219200" y="6148388"/>
            <a:ext cx="2895600" cy="457200"/>
          </a:xfrm>
        </p:spPr>
        <p:txBody>
          <a:bodyPr/>
          <a:lstStyle>
            <a:lvl1pPr>
              <a:defRPr/>
            </a:lvl1pPr>
          </a:lstStyle>
          <a:p>
            <a:r>
              <a:rPr lang="it-IT" altLang="en-US" dirty="0"/>
              <a:t>Titolo Presentazione</a:t>
            </a:r>
          </a:p>
        </p:txBody>
      </p:sp>
      <p:sp>
        <p:nvSpPr>
          <p:cNvPr id="6" name="Segnaposto numero diapositiva 5">
            <a:extLst>
              <a:ext uri="{FF2B5EF4-FFF2-40B4-BE49-F238E27FC236}">
                <a16:creationId xmlns:a16="http://schemas.microsoft.com/office/drawing/2014/main" id="{48415D3A-855E-4590-8529-AD0DC1EC5882}"/>
              </a:ext>
            </a:extLst>
          </p:cNvPr>
          <p:cNvSpPr>
            <a:spLocks noGrp="1"/>
          </p:cNvSpPr>
          <p:nvPr>
            <p:ph type="sldNum" sz="quarter" idx="12"/>
          </p:nvPr>
        </p:nvSpPr>
        <p:spPr>
          <a:xfrm>
            <a:off x="6553200" y="6148388"/>
            <a:ext cx="1905000" cy="457200"/>
          </a:xfrm>
        </p:spPr>
        <p:txBody>
          <a:bodyPr/>
          <a:lstStyle>
            <a:lvl1pPr>
              <a:defRPr/>
            </a:lvl1pPr>
          </a:lstStyle>
          <a:p>
            <a:r>
              <a:rPr lang="it-IT" altLang="en-US" dirty="0"/>
              <a:t>Pagina </a:t>
            </a:r>
            <a:fld id="{E8E22444-8104-495B-85FC-373F4FB30F9E}" type="slidenum">
              <a:rPr lang="it-IT" altLang="en-US" smtClean="0"/>
              <a:pPr/>
              <a:t>‹N›</a:t>
            </a:fld>
            <a:endParaRPr lang="it-IT" altLang="en-US" dirty="0"/>
          </a:p>
        </p:txBody>
      </p:sp>
    </p:spTree>
    <p:extLst>
      <p:ext uri="{BB962C8B-B14F-4D97-AF65-F5344CB8AC3E}">
        <p14:creationId xmlns:p14="http://schemas.microsoft.com/office/powerpoint/2010/main" val="1807014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1618B84-FE10-4689-B1D9-0843E1656859}"/>
              </a:ext>
            </a:extLst>
          </p:cNvPr>
          <p:cNvSpPr>
            <a:spLocks noGrp="1"/>
          </p:cNvSpPr>
          <p:nvPr>
            <p:ph type="title"/>
          </p:nvPr>
        </p:nvSpPr>
        <p:spPr/>
        <p:txBody>
          <a:bodyPr/>
          <a:lstStyle>
            <a:lvl1pPr algn="ctr">
              <a:defRPr sz="2800" b="1"/>
            </a:lvl1pPr>
          </a:lstStyle>
          <a:p>
            <a:r>
              <a:rPr lang="en-US" noProof="0" dirty="0"/>
              <a:t>Fare </a:t>
            </a:r>
            <a:r>
              <a:rPr lang="en-US" noProof="0" dirty="0" err="1"/>
              <a:t>clic</a:t>
            </a:r>
            <a:r>
              <a:rPr lang="en-US" noProof="0" dirty="0"/>
              <a:t> per </a:t>
            </a:r>
            <a:r>
              <a:rPr lang="en-US" noProof="0" dirty="0" err="1"/>
              <a:t>modificare</a:t>
            </a:r>
            <a:r>
              <a:rPr lang="en-US" noProof="0" dirty="0"/>
              <a:t> lo stile del </a:t>
            </a:r>
            <a:r>
              <a:rPr lang="en-US" noProof="0" dirty="0" err="1"/>
              <a:t>titolo</a:t>
            </a:r>
            <a:r>
              <a:rPr lang="en-US" noProof="0" dirty="0"/>
              <a:t> </a:t>
            </a:r>
            <a:r>
              <a:rPr lang="en-US" noProof="0" dirty="0" err="1"/>
              <a:t>dello</a:t>
            </a:r>
            <a:r>
              <a:rPr lang="en-US" noProof="0" dirty="0"/>
              <a:t> schema</a:t>
            </a:r>
          </a:p>
        </p:txBody>
      </p:sp>
      <p:sp>
        <p:nvSpPr>
          <p:cNvPr id="3" name="Segnaposto contenuto 2">
            <a:extLst>
              <a:ext uri="{FF2B5EF4-FFF2-40B4-BE49-F238E27FC236}">
                <a16:creationId xmlns:a16="http://schemas.microsoft.com/office/drawing/2014/main" id="{CDEF49C3-F6A6-422D-B617-CB3EFDA41A31}"/>
              </a:ext>
            </a:extLst>
          </p:cNvPr>
          <p:cNvSpPr>
            <a:spLocks noGrp="1"/>
          </p:cNvSpPr>
          <p:nvPr>
            <p:ph idx="1"/>
          </p:nvPr>
        </p:nvSpPr>
        <p:spPr>
          <a:xfrm>
            <a:off x="1116013" y="1340768"/>
            <a:ext cx="7559675" cy="4526632"/>
          </a:xfrm>
        </p:spPr>
        <p:txBody>
          <a:bodyPr/>
          <a:lstStyle>
            <a:lvl1pPr>
              <a:defRPr sz="1800">
                <a:latin typeface="+mj-lt"/>
              </a:defRPr>
            </a:lvl1pPr>
            <a:lvl2pPr>
              <a:defRPr sz="1600">
                <a:latin typeface="+mj-lt"/>
              </a:defRPr>
            </a:lvl2pPr>
            <a:lvl3pPr>
              <a:defRPr sz="1400">
                <a:latin typeface="+mj-lt"/>
              </a:defRPr>
            </a:lvl3pPr>
            <a:lvl4pPr>
              <a:defRPr sz="1500">
                <a:latin typeface="+mj-lt"/>
              </a:defRPr>
            </a:lvl4pPr>
            <a:lvl5pPr>
              <a:defRPr sz="1400">
                <a:latin typeface="+mj-lt"/>
              </a:defRPr>
            </a:lvl5pPr>
          </a:lstStyle>
          <a:p>
            <a:pPr lvl="0"/>
            <a:r>
              <a:rPr lang="en-US" noProof="0" dirty="0"/>
              <a:t>Fare </a:t>
            </a:r>
            <a:r>
              <a:rPr lang="en-US" noProof="0" dirty="0" err="1"/>
              <a:t>clic</a:t>
            </a:r>
            <a:r>
              <a:rPr lang="en-US" noProof="0" dirty="0"/>
              <a:t> per </a:t>
            </a:r>
            <a:r>
              <a:rPr lang="en-US" noProof="0" dirty="0" err="1"/>
              <a:t>modificare</a:t>
            </a:r>
            <a:r>
              <a:rPr lang="en-US" noProof="0" dirty="0"/>
              <a:t> </a:t>
            </a:r>
            <a:r>
              <a:rPr lang="en-US" noProof="0" dirty="0" err="1"/>
              <a:t>gli</a:t>
            </a:r>
            <a:r>
              <a:rPr lang="en-US" noProof="0" dirty="0"/>
              <a:t> </a:t>
            </a:r>
            <a:r>
              <a:rPr lang="en-US" noProof="0" dirty="0" err="1"/>
              <a:t>stili</a:t>
            </a:r>
            <a:r>
              <a:rPr lang="en-US" noProof="0" dirty="0"/>
              <a:t> del </a:t>
            </a:r>
            <a:r>
              <a:rPr lang="en-US" noProof="0" dirty="0" err="1"/>
              <a:t>testo</a:t>
            </a:r>
            <a:r>
              <a:rPr lang="en-US" noProof="0" dirty="0"/>
              <a:t> </a:t>
            </a:r>
            <a:r>
              <a:rPr lang="en-US" noProof="0" dirty="0" err="1"/>
              <a:t>dello</a:t>
            </a:r>
            <a:r>
              <a:rPr lang="en-US" noProof="0" dirty="0"/>
              <a:t> schema</a:t>
            </a:r>
          </a:p>
          <a:p>
            <a:pPr lvl="1"/>
            <a:r>
              <a:rPr lang="en-US" noProof="0" dirty="0"/>
              <a:t>Secondo </a:t>
            </a:r>
            <a:r>
              <a:rPr lang="en-US" noProof="0" dirty="0" err="1"/>
              <a:t>livello</a:t>
            </a:r>
            <a:endParaRPr lang="en-US" noProof="0" dirty="0"/>
          </a:p>
          <a:p>
            <a:pPr lvl="2"/>
            <a:r>
              <a:rPr lang="en-US" noProof="0" dirty="0" err="1"/>
              <a:t>Terzo</a:t>
            </a:r>
            <a:r>
              <a:rPr lang="en-US" noProof="0" dirty="0"/>
              <a:t> </a:t>
            </a:r>
            <a:r>
              <a:rPr lang="en-US" noProof="0" dirty="0" err="1"/>
              <a:t>livello</a:t>
            </a:r>
            <a:endParaRPr lang="en-US" noProof="0" dirty="0"/>
          </a:p>
          <a:p>
            <a:pPr lvl="3"/>
            <a:r>
              <a:rPr lang="en-US" noProof="0" dirty="0"/>
              <a:t>Quarto </a:t>
            </a:r>
            <a:r>
              <a:rPr lang="en-US" noProof="0" dirty="0" err="1"/>
              <a:t>livello</a:t>
            </a:r>
            <a:endParaRPr lang="en-US" noProof="0" dirty="0"/>
          </a:p>
          <a:p>
            <a:pPr lvl="4"/>
            <a:r>
              <a:rPr lang="en-US" noProof="0" dirty="0"/>
              <a:t>Quinto </a:t>
            </a:r>
            <a:r>
              <a:rPr lang="en-US" noProof="0" dirty="0" err="1"/>
              <a:t>livello</a:t>
            </a:r>
            <a:endParaRPr lang="en-US" noProof="0" dirty="0"/>
          </a:p>
        </p:txBody>
      </p:sp>
      <p:sp>
        <p:nvSpPr>
          <p:cNvPr id="4" name="Segnaposto data 3">
            <a:extLst>
              <a:ext uri="{FF2B5EF4-FFF2-40B4-BE49-F238E27FC236}">
                <a16:creationId xmlns:a16="http://schemas.microsoft.com/office/drawing/2014/main" id="{F3A628B3-D747-40E4-82CB-0403A4BDE02E}"/>
              </a:ext>
            </a:extLst>
          </p:cNvPr>
          <p:cNvSpPr>
            <a:spLocks noGrp="1"/>
          </p:cNvSpPr>
          <p:nvPr>
            <p:ph type="dt" sz="half" idx="10"/>
          </p:nvPr>
        </p:nvSpPr>
        <p:spPr/>
        <p:txBody>
          <a:bodyPr/>
          <a:lstStyle>
            <a:lvl1pPr>
              <a:defRPr/>
            </a:lvl1p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6E0DCD39-E036-4965-9B96-D86258154D11}"/>
              </a:ext>
            </a:extLst>
          </p:cNvPr>
          <p:cNvSpPr>
            <a:spLocks noGrp="1"/>
          </p:cNvSpPr>
          <p:nvPr>
            <p:ph type="ftr" sz="quarter" idx="11"/>
          </p:nvPr>
        </p:nvSpPr>
        <p:spPr/>
        <p:txBody>
          <a:bodyPr/>
          <a:lstStyle>
            <a:lvl1pPr>
              <a:defRPr/>
            </a:lvl1pPr>
          </a:lstStyle>
          <a:p>
            <a:r>
              <a:rPr lang="it-IT" altLang="en-US" dirty="0"/>
              <a:t>Titolo Presentazione</a:t>
            </a:r>
          </a:p>
        </p:txBody>
      </p:sp>
      <p:sp>
        <p:nvSpPr>
          <p:cNvPr id="6" name="Segnaposto numero diapositiva 5">
            <a:extLst>
              <a:ext uri="{FF2B5EF4-FFF2-40B4-BE49-F238E27FC236}">
                <a16:creationId xmlns:a16="http://schemas.microsoft.com/office/drawing/2014/main" id="{37FE9D38-F499-466B-BE1E-BD3D054442FD}"/>
              </a:ext>
            </a:extLst>
          </p:cNvPr>
          <p:cNvSpPr>
            <a:spLocks noGrp="1"/>
          </p:cNvSpPr>
          <p:nvPr>
            <p:ph type="sldNum" sz="quarter" idx="12"/>
          </p:nvPr>
        </p:nvSpPr>
        <p:spPr/>
        <p:txBody>
          <a:bodyPr/>
          <a:lstStyle>
            <a:lvl1pPr>
              <a:defRPr/>
            </a:lvl1pPr>
          </a:lstStyle>
          <a:p>
            <a:r>
              <a:rPr lang="it-IT" altLang="en-US" dirty="0"/>
              <a:t>Pagina </a:t>
            </a:r>
            <a:fld id="{10FDDB3B-41EC-490C-BB2E-0F401665E1BB}" type="slidenum">
              <a:rPr lang="it-IT" altLang="en-US" smtClean="0"/>
              <a:pPr/>
              <a:t>‹N›</a:t>
            </a:fld>
            <a:endParaRPr lang="it-IT" altLang="en-US" dirty="0"/>
          </a:p>
        </p:txBody>
      </p:sp>
    </p:spTree>
    <p:extLst>
      <p:ext uri="{BB962C8B-B14F-4D97-AF65-F5344CB8AC3E}">
        <p14:creationId xmlns:p14="http://schemas.microsoft.com/office/powerpoint/2010/main" val="68743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BC47856-54DF-4628-A77D-2481F9D6AF69}"/>
              </a:ext>
            </a:extLst>
          </p:cNvPr>
          <p:cNvSpPr>
            <a:spLocks noGrp="1"/>
          </p:cNvSpPr>
          <p:nvPr>
            <p:ph type="title"/>
          </p:nvPr>
        </p:nvSpPr>
        <p:spPr>
          <a:xfrm>
            <a:off x="623888" y="1709738"/>
            <a:ext cx="7886700" cy="2852737"/>
          </a:xfrm>
        </p:spPr>
        <p:txBody>
          <a:bodyPr anchor="b"/>
          <a:lstStyle>
            <a:lvl1pPr>
              <a:defRPr sz="6000"/>
            </a:lvl1pPr>
          </a:lstStyle>
          <a:p>
            <a:r>
              <a:rPr lang="it-IT"/>
              <a:t>Fare clic per modificare lo stile del titolo dello schema</a:t>
            </a:r>
            <a:endParaRPr lang="en-US"/>
          </a:p>
        </p:txBody>
      </p:sp>
      <p:sp>
        <p:nvSpPr>
          <p:cNvPr id="3" name="Segnaposto testo 2">
            <a:extLst>
              <a:ext uri="{FF2B5EF4-FFF2-40B4-BE49-F238E27FC236}">
                <a16:creationId xmlns:a16="http://schemas.microsoft.com/office/drawing/2014/main" id="{8C08E882-6AC9-411C-B160-A628A6BE79BE}"/>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475A94D5-F692-4631-A3E7-9977D8F7578B}"/>
              </a:ext>
            </a:extLst>
          </p:cNvPr>
          <p:cNvSpPr>
            <a:spLocks noGrp="1"/>
          </p:cNvSpPr>
          <p:nvPr>
            <p:ph type="dt" sz="half" idx="10"/>
          </p:nvPr>
        </p:nvSpPr>
        <p:spPr/>
        <p:txBody>
          <a:bodyPr/>
          <a:lstStyle>
            <a:lvl1pPr>
              <a:defRPr/>
            </a:lvl1pPr>
          </a:lstStyle>
          <a:p>
            <a:fld id="{559FDA2C-6439-4797-A872-6BAA1EA7DD30}"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0190B693-DC83-4B7D-8566-A270A21B2448}"/>
              </a:ext>
            </a:extLst>
          </p:cNvPr>
          <p:cNvSpPr>
            <a:spLocks noGrp="1"/>
          </p:cNvSpPr>
          <p:nvPr>
            <p:ph type="ftr" sz="quarter" idx="11"/>
          </p:nvPr>
        </p:nvSpPr>
        <p:spPr/>
        <p:txBody>
          <a:bodyPr/>
          <a:lstStyle>
            <a:lvl1pPr>
              <a:defRPr/>
            </a:lvl1pPr>
          </a:lstStyle>
          <a:p>
            <a:r>
              <a:rPr lang="it-IT" altLang="en-US" dirty="0"/>
              <a:t>Titolo Presentazione</a:t>
            </a:r>
          </a:p>
        </p:txBody>
      </p:sp>
      <p:sp>
        <p:nvSpPr>
          <p:cNvPr id="6" name="Segnaposto numero diapositiva 5">
            <a:extLst>
              <a:ext uri="{FF2B5EF4-FFF2-40B4-BE49-F238E27FC236}">
                <a16:creationId xmlns:a16="http://schemas.microsoft.com/office/drawing/2014/main" id="{2D585E98-B9B9-4FEF-9F22-079C8A0A72BF}"/>
              </a:ext>
            </a:extLst>
          </p:cNvPr>
          <p:cNvSpPr>
            <a:spLocks noGrp="1"/>
          </p:cNvSpPr>
          <p:nvPr>
            <p:ph type="sldNum" sz="quarter" idx="12"/>
          </p:nvPr>
        </p:nvSpPr>
        <p:spPr/>
        <p:txBody>
          <a:bodyPr/>
          <a:lstStyle>
            <a:lvl1pPr>
              <a:defRPr/>
            </a:lvl1pPr>
          </a:lstStyle>
          <a:p>
            <a:r>
              <a:rPr lang="it-IT" altLang="en-US" dirty="0"/>
              <a:t>Pagina </a:t>
            </a:r>
            <a:fld id="{D21DC695-922B-45E7-B9C4-BBFF405D3E95}" type="slidenum">
              <a:rPr lang="it-IT" altLang="en-US" smtClean="0"/>
              <a:pPr/>
              <a:t>‹N›</a:t>
            </a:fld>
            <a:endParaRPr lang="it-IT" altLang="en-US" dirty="0"/>
          </a:p>
        </p:txBody>
      </p:sp>
    </p:spTree>
    <p:extLst>
      <p:ext uri="{BB962C8B-B14F-4D97-AF65-F5344CB8AC3E}">
        <p14:creationId xmlns:p14="http://schemas.microsoft.com/office/powerpoint/2010/main" val="1445710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0DF7B2B-0F92-48AC-836F-7BE3AF4D1931}"/>
              </a:ext>
            </a:extLst>
          </p:cNvPr>
          <p:cNvSpPr>
            <a:spLocks noGrp="1"/>
          </p:cNvSpPr>
          <p:nvPr>
            <p:ph type="title"/>
          </p:nvPr>
        </p:nvSpPr>
        <p:spPr/>
        <p:txBody>
          <a:bodyPr/>
          <a:lstStyle/>
          <a:p>
            <a:r>
              <a:rPr lang="en-US" noProof="0" dirty="0"/>
              <a:t>Fare </a:t>
            </a:r>
            <a:r>
              <a:rPr lang="en-US" noProof="0" dirty="0" err="1"/>
              <a:t>clic</a:t>
            </a:r>
            <a:r>
              <a:rPr lang="en-US" noProof="0" dirty="0"/>
              <a:t> per </a:t>
            </a:r>
            <a:r>
              <a:rPr lang="en-US" noProof="0" dirty="0" err="1"/>
              <a:t>modificare</a:t>
            </a:r>
            <a:r>
              <a:rPr lang="en-US" noProof="0" dirty="0"/>
              <a:t> lo stile del </a:t>
            </a:r>
            <a:r>
              <a:rPr lang="en-US" noProof="0" dirty="0" err="1"/>
              <a:t>titolo</a:t>
            </a:r>
            <a:r>
              <a:rPr lang="en-US" noProof="0" dirty="0"/>
              <a:t> </a:t>
            </a:r>
            <a:r>
              <a:rPr lang="en-US" noProof="0" dirty="0" err="1"/>
              <a:t>dello</a:t>
            </a:r>
            <a:r>
              <a:rPr lang="en-US" noProof="0" dirty="0"/>
              <a:t> schema</a:t>
            </a:r>
          </a:p>
        </p:txBody>
      </p:sp>
      <p:sp>
        <p:nvSpPr>
          <p:cNvPr id="3" name="Segnaposto contenuto 2">
            <a:extLst>
              <a:ext uri="{FF2B5EF4-FFF2-40B4-BE49-F238E27FC236}">
                <a16:creationId xmlns:a16="http://schemas.microsoft.com/office/drawing/2014/main" id="{D3841587-D7B5-42A4-AF82-D76067FAF691}"/>
              </a:ext>
            </a:extLst>
          </p:cNvPr>
          <p:cNvSpPr>
            <a:spLocks noGrp="1"/>
          </p:cNvSpPr>
          <p:nvPr>
            <p:ph sz="half" idx="1"/>
          </p:nvPr>
        </p:nvSpPr>
        <p:spPr>
          <a:xfrm>
            <a:off x="1116013" y="1752600"/>
            <a:ext cx="3703637" cy="4114800"/>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noProof="0" dirty="0"/>
              <a:t>Fare </a:t>
            </a:r>
            <a:r>
              <a:rPr lang="en-US" noProof="0" dirty="0" err="1"/>
              <a:t>clic</a:t>
            </a:r>
            <a:r>
              <a:rPr lang="en-US" noProof="0" dirty="0"/>
              <a:t> per </a:t>
            </a:r>
            <a:r>
              <a:rPr lang="en-US" noProof="0" dirty="0" err="1"/>
              <a:t>modificare</a:t>
            </a:r>
            <a:r>
              <a:rPr lang="en-US" noProof="0" dirty="0"/>
              <a:t> </a:t>
            </a:r>
            <a:r>
              <a:rPr lang="en-US" noProof="0" dirty="0" err="1"/>
              <a:t>gli</a:t>
            </a:r>
            <a:r>
              <a:rPr lang="en-US" noProof="0" dirty="0"/>
              <a:t> </a:t>
            </a:r>
            <a:r>
              <a:rPr lang="en-US" noProof="0" dirty="0" err="1"/>
              <a:t>stili</a:t>
            </a:r>
            <a:r>
              <a:rPr lang="en-US" noProof="0" dirty="0"/>
              <a:t> del </a:t>
            </a:r>
            <a:r>
              <a:rPr lang="en-US" noProof="0" dirty="0" err="1"/>
              <a:t>testo</a:t>
            </a:r>
            <a:r>
              <a:rPr lang="en-US" noProof="0" dirty="0"/>
              <a:t> </a:t>
            </a:r>
            <a:r>
              <a:rPr lang="en-US" noProof="0" dirty="0" err="1"/>
              <a:t>dello</a:t>
            </a:r>
            <a:r>
              <a:rPr lang="en-US" noProof="0" dirty="0"/>
              <a:t> schema</a:t>
            </a:r>
          </a:p>
          <a:p>
            <a:pPr lvl="1"/>
            <a:r>
              <a:rPr lang="en-US" noProof="0" dirty="0"/>
              <a:t>Secondo </a:t>
            </a:r>
            <a:r>
              <a:rPr lang="en-US" noProof="0" dirty="0" err="1"/>
              <a:t>livello</a:t>
            </a:r>
            <a:endParaRPr lang="en-US" noProof="0" dirty="0"/>
          </a:p>
          <a:p>
            <a:pPr lvl="2"/>
            <a:r>
              <a:rPr lang="en-US" noProof="0" dirty="0" err="1"/>
              <a:t>Terzo</a:t>
            </a:r>
            <a:r>
              <a:rPr lang="en-US" noProof="0" dirty="0"/>
              <a:t> </a:t>
            </a:r>
            <a:r>
              <a:rPr lang="en-US" noProof="0" dirty="0" err="1"/>
              <a:t>livello</a:t>
            </a:r>
            <a:endParaRPr lang="en-US" noProof="0" dirty="0"/>
          </a:p>
          <a:p>
            <a:pPr lvl="3"/>
            <a:r>
              <a:rPr lang="en-US" noProof="0" dirty="0"/>
              <a:t>Quarto </a:t>
            </a:r>
            <a:r>
              <a:rPr lang="en-US" noProof="0" dirty="0" err="1"/>
              <a:t>livello</a:t>
            </a:r>
            <a:endParaRPr lang="en-US" noProof="0" dirty="0"/>
          </a:p>
          <a:p>
            <a:pPr lvl="4"/>
            <a:r>
              <a:rPr lang="en-US" noProof="0" dirty="0"/>
              <a:t>Quinto </a:t>
            </a:r>
            <a:r>
              <a:rPr lang="en-US" noProof="0" dirty="0" err="1"/>
              <a:t>livello</a:t>
            </a:r>
            <a:endParaRPr lang="en-US" noProof="0" dirty="0"/>
          </a:p>
        </p:txBody>
      </p:sp>
      <p:sp>
        <p:nvSpPr>
          <p:cNvPr id="4" name="Segnaposto contenuto 3">
            <a:extLst>
              <a:ext uri="{FF2B5EF4-FFF2-40B4-BE49-F238E27FC236}">
                <a16:creationId xmlns:a16="http://schemas.microsoft.com/office/drawing/2014/main" id="{4361E0BC-3ED0-4952-87C3-A956A4C15280}"/>
              </a:ext>
            </a:extLst>
          </p:cNvPr>
          <p:cNvSpPr>
            <a:spLocks noGrp="1"/>
          </p:cNvSpPr>
          <p:nvPr>
            <p:ph sz="half" idx="2"/>
          </p:nvPr>
        </p:nvSpPr>
        <p:spPr>
          <a:xfrm>
            <a:off x="4972050" y="1752600"/>
            <a:ext cx="3703638" cy="4114800"/>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noProof="0" dirty="0"/>
              <a:t>Fare </a:t>
            </a:r>
            <a:r>
              <a:rPr lang="en-US" noProof="0" dirty="0" err="1"/>
              <a:t>clic</a:t>
            </a:r>
            <a:r>
              <a:rPr lang="en-US" noProof="0" dirty="0"/>
              <a:t> per </a:t>
            </a:r>
            <a:r>
              <a:rPr lang="en-US" noProof="0" dirty="0" err="1"/>
              <a:t>modificare</a:t>
            </a:r>
            <a:r>
              <a:rPr lang="en-US" noProof="0" dirty="0"/>
              <a:t> </a:t>
            </a:r>
            <a:r>
              <a:rPr lang="en-US" noProof="0" dirty="0" err="1"/>
              <a:t>gli</a:t>
            </a:r>
            <a:r>
              <a:rPr lang="en-US" noProof="0" dirty="0"/>
              <a:t> </a:t>
            </a:r>
            <a:r>
              <a:rPr lang="en-US" noProof="0" dirty="0" err="1"/>
              <a:t>stili</a:t>
            </a:r>
            <a:r>
              <a:rPr lang="en-US" noProof="0" dirty="0"/>
              <a:t> del </a:t>
            </a:r>
            <a:r>
              <a:rPr lang="en-US" noProof="0" dirty="0" err="1"/>
              <a:t>testo</a:t>
            </a:r>
            <a:r>
              <a:rPr lang="en-US" noProof="0" dirty="0"/>
              <a:t> </a:t>
            </a:r>
            <a:r>
              <a:rPr lang="en-US" noProof="0" dirty="0" err="1"/>
              <a:t>dello</a:t>
            </a:r>
            <a:r>
              <a:rPr lang="en-US" noProof="0" dirty="0"/>
              <a:t> schema</a:t>
            </a:r>
          </a:p>
          <a:p>
            <a:pPr lvl="1"/>
            <a:r>
              <a:rPr lang="en-US" noProof="0" dirty="0"/>
              <a:t>Secondo </a:t>
            </a:r>
            <a:r>
              <a:rPr lang="en-US" noProof="0" dirty="0" err="1"/>
              <a:t>livello</a:t>
            </a:r>
            <a:endParaRPr lang="en-US" noProof="0" dirty="0"/>
          </a:p>
          <a:p>
            <a:pPr lvl="2"/>
            <a:r>
              <a:rPr lang="en-US" noProof="0" dirty="0" err="1"/>
              <a:t>Terzo</a:t>
            </a:r>
            <a:r>
              <a:rPr lang="en-US" noProof="0" dirty="0"/>
              <a:t> </a:t>
            </a:r>
            <a:r>
              <a:rPr lang="en-US" noProof="0" dirty="0" err="1"/>
              <a:t>livello</a:t>
            </a:r>
            <a:endParaRPr lang="en-US" noProof="0" dirty="0"/>
          </a:p>
          <a:p>
            <a:pPr lvl="3"/>
            <a:r>
              <a:rPr lang="en-US" noProof="0" dirty="0"/>
              <a:t>Quarto </a:t>
            </a:r>
            <a:r>
              <a:rPr lang="en-US" noProof="0" dirty="0" err="1"/>
              <a:t>livello</a:t>
            </a:r>
            <a:endParaRPr lang="en-US" noProof="0" dirty="0"/>
          </a:p>
          <a:p>
            <a:pPr lvl="4"/>
            <a:r>
              <a:rPr lang="en-US" noProof="0" dirty="0"/>
              <a:t>Quinto </a:t>
            </a:r>
            <a:r>
              <a:rPr lang="en-US" noProof="0" dirty="0" err="1"/>
              <a:t>livello</a:t>
            </a:r>
            <a:endParaRPr lang="en-US" noProof="0" dirty="0"/>
          </a:p>
        </p:txBody>
      </p:sp>
      <p:sp>
        <p:nvSpPr>
          <p:cNvPr id="5" name="Segnaposto data 4">
            <a:extLst>
              <a:ext uri="{FF2B5EF4-FFF2-40B4-BE49-F238E27FC236}">
                <a16:creationId xmlns:a16="http://schemas.microsoft.com/office/drawing/2014/main" id="{4CBA623D-5465-46F6-87D5-B133D0988728}"/>
              </a:ext>
            </a:extLst>
          </p:cNvPr>
          <p:cNvSpPr>
            <a:spLocks noGrp="1"/>
          </p:cNvSpPr>
          <p:nvPr>
            <p:ph type="dt" sz="half" idx="10"/>
          </p:nvPr>
        </p:nvSpPr>
        <p:spPr/>
        <p:txBody>
          <a:bodyPr/>
          <a:lstStyle>
            <a:lvl1pPr>
              <a:defRPr/>
            </a:lvl1pPr>
          </a:lstStyle>
          <a:p>
            <a:fld id="{F60232C2-57AF-47B1-AAAB-F08D9B32B7A0}" type="datetime1">
              <a:rPr lang="it-IT" altLang="en-US" smtClean="0"/>
              <a:pPr/>
              <a:t>27/12/2020</a:t>
            </a:fld>
            <a:endParaRPr lang="it-IT" altLang="en-US" dirty="0"/>
          </a:p>
        </p:txBody>
      </p:sp>
      <p:sp>
        <p:nvSpPr>
          <p:cNvPr id="6" name="Segnaposto piè di pagina 5">
            <a:extLst>
              <a:ext uri="{FF2B5EF4-FFF2-40B4-BE49-F238E27FC236}">
                <a16:creationId xmlns:a16="http://schemas.microsoft.com/office/drawing/2014/main" id="{DF6CC7DF-B26D-427D-ABB3-0DE5328BAA78}"/>
              </a:ext>
            </a:extLst>
          </p:cNvPr>
          <p:cNvSpPr>
            <a:spLocks noGrp="1"/>
          </p:cNvSpPr>
          <p:nvPr>
            <p:ph type="ftr" sz="quarter" idx="11"/>
          </p:nvPr>
        </p:nvSpPr>
        <p:spPr/>
        <p:txBody>
          <a:bodyPr/>
          <a:lstStyle>
            <a:lvl1pPr>
              <a:defRPr/>
            </a:lvl1pPr>
          </a:lstStyle>
          <a:p>
            <a:r>
              <a:rPr lang="it-IT" altLang="en-US" dirty="0"/>
              <a:t>Titolo Presentazione</a:t>
            </a:r>
          </a:p>
        </p:txBody>
      </p:sp>
      <p:sp>
        <p:nvSpPr>
          <p:cNvPr id="7" name="Segnaposto numero diapositiva 6">
            <a:extLst>
              <a:ext uri="{FF2B5EF4-FFF2-40B4-BE49-F238E27FC236}">
                <a16:creationId xmlns:a16="http://schemas.microsoft.com/office/drawing/2014/main" id="{8B0368F1-C8E7-44BF-8B9B-C1B97A1FD22A}"/>
              </a:ext>
            </a:extLst>
          </p:cNvPr>
          <p:cNvSpPr>
            <a:spLocks noGrp="1"/>
          </p:cNvSpPr>
          <p:nvPr>
            <p:ph type="sldNum" sz="quarter" idx="12"/>
          </p:nvPr>
        </p:nvSpPr>
        <p:spPr/>
        <p:txBody>
          <a:bodyPr/>
          <a:lstStyle>
            <a:lvl1pPr>
              <a:defRPr/>
            </a:lvl1pPr>
          </a:lstStyle>
          <a:p>
            <a:r>
              <a:rPr lang="it-IT" altLang="en-US" dirty="0"/>
              <a:t>Pagina </a:t>
            </a:r>
            <a:fld id="{8DDEF344-9AB0-4782-A60E-5F6126EC1427}" type="slidenum">
              <a:rPr lang="it-IT" altLang="en-US" smtClean="0"/>
              <a:pPr/>
              <a:t>‹N›</a:t>
            </a:fld>
            <a:endParaRPr lang="it-IT" altLang="en-US" dirty="0"/>
          </a:p>
        </p:txBody>
      </p:sp>
    </p:spTree>
    <p:extLst>
      <p:ext uri="{BB962C8B-B14F-4D97-AF65-F5344CB8AC3E}">
        <p14:creationId xmlns:p14="http://schemas.microsoft.com/office/powerpoint/2010/main" val="1136401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860AD4-DFAA-4670-92F2-0648D3F0F459}"/>
              </a:ext>
            </a:extLst>
          </p:cNvPr>
          <p:cNvSpPr>
            <a:spLocks noGrp="1"/>
          </p:cNvSpPr>
          <p:nvPr>
            <p:ph type="title"/>
          </p:nvPr>
        </p:nvSpPr>
        <p:spPr>
          <a:xfrm>
            <a:off x="630238" y="365125"/>
            <a:ext cx="7886700" cy="1325563"/>
          </a:xfrm>
        </p:spPr>
        <p:txBody>
          <a:bodyPr/>
          <a:lstStyle/>
          <a:p>
            <a:r>
              <a:rPr lang="it-IT"/>
              <a:t>Fare clic per modificare lo stile del titolo dello schema</a:t>
            </a:r>
            <a:endParaRPr lang="en-US"/>
          </a:p>
        </p:txBody>
      </p:sp>
      <p:sp>
        <p:nvSpPr>
          <p:cNvPr id="3" name="Segnaposto testo 2">
            <a:extLst>
              <a:ext uri="{FF2B5EF4-FFF2-40B4-BE49-F238E27FC236}">
                <a16:creationId xmlns:a16="http://schemas.microsoft.com/office/drawing/2014/main" id="{AAD97702-F0BC-48CF-B0AA-FB7175A83448}"/>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4161A496-94DE-4575-B338-B1FFD3A00B95}"/>
              </a:ext>
            </a:extLst>
          </p:cNvPr>
          <p:cNvSpPr>
            <a:spLocks noGrp="1"/>
          </p:cNvSpPr>
          <p:nvPr>
            <p:ph sz="half" idx="2"/>
          </p:nvPr>
        </p:nvSpPr>
        <p:spPr>
          <a:xfrm>
            <a:off x="630238" y="2505075"/>
            <a:ext cx="386873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Segnaposto testo 4">
            <a:extLst>
              <a:ext uri="{FF2B5EF4-FFF2-40B4-BE49-F238E27FC236}">
                <a16:creationId xmlns:a16="http://schemas.microsoft.com/office/drawing/2014/main" id="{A6C32CE7-B0CB-4D47-A4CB-57D5E8DC2773}"/>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4D42E170-1C89-4D9C-9B7A-197B5D84025B}"/>
              </a:ext>
            </a:extLst>
          </p:cNvPr>
          <p:cNvSpPr>
            <a:spLocks noGrp="1"/>
          </p:cNvSpPr>
          <p:nvPr>
            <p:ph sz="quarter" idx="4"/>
          </p:nvPr>
        </p:nvSpPr>
        <p:spPr>
          <a:xfrm>
            <a:off x="4629150" y="2505075"/>
            <a:ext cx="38877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7" name="Segnaposto data 6">
            <a:extLst>
              <a:ext uri="{FF2B5EF4-FFF2-40B4-BE49-F238E27FC236}">
                <a16:creationId xmlns:a16="http://schemas.microsoft.com/office/drawing/2014/main" id="{CAE548BE-3073-4F98-94F1-1F411B73482F}"/>
              </a:ext>
            </a:extLst>
          </p:cNvPr>
          <p:cNvSpPr>
            <a:spLocks noGrp="1"/>
          </p:cNvSpPr>
          <p:nvPr>
            <p:ph type="dt" sz="half" idx="10"/>
          </p:nvPr>
        </p:nvSpPr>
        <p:spPr/>
        <p:txBody>
          <a:bodyPr/>
          <a:lstStyle>
            <a:lvl1pPr>
              <a:defRPr/>
            </a:lvl1pPr>
          </a:lstStyle>
          <a:p>
            <a:fld id="{45EE9001-2FAE-409B-8D6B-28B43559CBEB}" type="datetime1">
              <a:rPr lang="it-IT" altLang="en-US" smtClean="0"/>
              <a:pPr/>
              <a:t>27/12/2020</a:t>
            </a:fld>
            <a:endParaRPr lang="it-IT" altLang="en-US" dirty="0"/>
          </a:p>
        </p:txBody>
      </p:sp>
      <p:sp>
        <p:nvSpPr>
          <p:cNvPr id="8" name="Segnaposto piè di pagina 7">
            <a:extLst>
              <a:ext uri="{FF2B5EF4-FFF2-40B4-BE49-F238E27FC236}">
                <a16:creationId xmlns:a16="http://schemas.microsoft.com/office/drawing/2014/main" id="{E0571489-78DC-4360-B156-3196E86C87A8}"/>
              </a:ext>
            </a:extLst>
          </p:cNvPr>
          <p:cNvSpPr>
            <a:spLocks noGrp="1"/>
          </p:cNvSpPr>
          <p:nvPr>
            <p:ph type="ftr" sz="quarter" idx="11"/>
          </p:nvPr>
        </p:nvSpPr>
        <p:spPr/>
        <p:txBody>
          <a:bodyPr/>
          <a:lstStyle>
            <a:lvl1pPr>
              <a:defRPr/>
            </a:lvl1pPr>
          </a:lstStyle>
          <a:p>
            <a:r>
              <a:rPr lang="it-IT" altLang="en-US" dirty="0"/>
              <a:t>Titolo Presentazione</a:t>
            </a:r>
          </a:p>
        </p:txBody>
      </p:sp>
      <p:sp>
        <p:nvSpPr>
          <p:cNvPr id="9" name="Segnaposto numero diapositiva 8">
            <a:extLst>
              <a:ext uri="{FF2B5EF4-FFF2-40B4-BE49-F238E27FC236}">
                <a16:creationId xmlns:a16="http://schemas.microsoft.com/office/drawing/2014/main" id="{4CD18066-4456-44D5-A2A8-1F7C718C53A8}"/>
              </a:ext>
            </a:extLst>
          </p:cNvPr>
          <p:cNvSpPr>
            <a:spLocks noGrp="1"/>
          </p:cNvSpPr>
          <p:nvPr>
            <p:ph type="sldNum" sz="quarter" idx="12"/>
          </p:nvPr>
        </p:nvSpPr>
        <p:spPr/>
        <p:txBody>
          <a:bodyPr/>
          <a:lstStyle>
            <a:lvl1pPr>
              <a:defRPr/>
            </a:lvl1pPr>
          </a:lstStyle>
          <a:p>
            <a:r>
              <a:rPr lang="it-IT" altLang="en-US" dirty="0"/>
              <a:t>Pagina </a:t>
            </a:r>
            <a:fld id="{0B4C4588-1E4A-4D48-BBC6-582EB8263AAD}" type="slidenum">
              <a:rPr lang="it-IT" altLang="en-US" smtClean="0"/>
              <a:pPr/>
              <a:t>‹N›</a:t>
            </a:fld>
            <a:endParaRPr lang="it-IT" altLang="en-US" dirty="0"/>
          </a:p>
        </p:txBody>
      </p:sp>
    </p:spTree>
    <p:extLst>
      <p:ext uri="{BB962C8B-B14F-4D97-AF65-F5344CB8AC3E}">
        <p14:creationId xmlns:p14="http://schemas.microsoft.com/office/powerpoint/2010/main" val="24280310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97D8B30-66CA-4B9C-80A1-265F88D944E1}"/>
              </a:ext>
            </a:extLst>
          </p:cNvPr>
          <p:cNvSpPr>
            <a:spLocks noGrp="1"/>
          </p:cNvSpPr>
          <p:nvPr>
            <p:ph type="title"/>
          </p:nvPr>
        </p:nvSpPr>
        <p:spPr/>
        <p:txBody>
          <a:bodyPr/>
          <a:lstStyle/>
          <a:p>
            <a:r>
              <a:rPr lang="it-IT"/>
              <a:t>Fare clic per modificare lo stile del titolo dello schema</a:t>
            </a:r>
            <a:endParaRPr lang="en-US"/>
          </a:p>
        </p:txBody>
      </p:sp>
      <p:sp>
        <p:nvSpPr>
          <p:cNvPr id="3" name="Segnaposto data 2">
            <a:extLst>
              <a:ext uri="{FF2B5EF4-FFF2-40B4-BE49-F238E27FC236}">
                <a16:creationId xmlns:a16="http://schemas.microsoft.com/office/drawing/2014/main" id="{8687CE18-F4BC-404E-ADB9-2C2D427EB790}"/>
              </a:ext>
            </a:extLst>
          </p:cNvPr>
          <p:cNvSpPr>
            <a:spLocks noGrp="1"/>
          </p:cNvSpPr>
          <p:nvPr>
            <p:ph type="dt" sz="half" idx="10"/>
          </p:nvPr>
        </p:nvSpPr>
        <p:spPr/>
        <p:txBody>
          <a:bodyPr/>
          <a:lstStyle>
            <a:lvl1pPr>
              <a:defRPr/>
            </a:lvl1pPr>
          </a:lstStyle>
          <a:p>
            <a:fld id="{E3A7FBF1-D148-4CF8-B0AF-68EAC66157B1}" type="datetime1">
              <a:rPr lang="it-IT" altLang="en-US" smtClean="0"/>
              <a:pPr/>
              <a:t>27/12/2020</a:t>
            </a:fld>
            <a:endParaRPr lang="it-IT" altLang="en-US" dirty="0"/>
          </a:p>
        </p:txBody>
      </p:sp>
      <p:sp>
        <p:nvSpPr>
          <p:cNvPr id="4" name="Segnaposto piè di pagina 3">
            <a:extLst>
              <a:ext uri="{FF2B5EF4-FFF2-40B4-BE49-F238E27FC236}">
                <a16:creationId xmlns:a16="http://schemas.microsoft.com/office/drawing/2014/main" id="{C4CF5F13-8FC4-4D27-8EE0-DDFE2DA9CEEE}"/>
              </a:ext>
            </a:extLst>
          </p:cNvPr>
          <p:cNvSpPr>
            <a:spLocks noGrp="1"/>
          </p:cNvSpPr>
          <p:nvPr>
            <p:ph type="ftr" sz="quarter" idx="11"/>
          </p:nvPr>
        </p:nvSpPr>
        <p:spPr/>
        <p:txBody>
          <a:bodyPr/>
          <a:lstStyle>
            <a:lvl1pPr>
              <a:defRPr/>
            </a:lvl1pPr>
          </a:lstStyle>
          <a:p>
            <a:r>
              <a:rPr lang="it-IT" altLang="en-US" dirty="0"/>
              <a:t>Titolo Presentazione</a:t>
            </a:r>
          </a:p>
        </p:txBody>
      </p:sp>
      <p:sp>
        <p:nvSpPr>
          <p:cNvPr id="5" name="Segnaposto numero diapositiva 4">
            <a:extLst>
              <a:ext uri="{FF2B5EF4-FFF2-40B4-BE49-F238E27FC236}">
                <a16:creationId xmlns:a16="http://schemas.microsoft.com/office/drawing/2014/main" id="{BEAD0AD8-637D-444A-A284-DAD2D1D33B9E}"/>
              </a:ext>
            </a:extLst>
          </p:cNvPr>
          <p:cNvSpPr>
            <a:spLocks noGrp="1"/>
          </p:cNvSpPr>
          <p:nvPr>
            <p:ph type="sldNum" sz="quarter" idx="12"/>
          </p:nvPr>
        </p:nvSpPr>
        <p:spPr/>
        <p:txBody>
          <a:bodyPr/>
          <a:lstStyle>
            <a:lvl1pPr>
              <a:defRPr/>
            </a:lvl1pPr>
          </a:lstStyle>
          <a:p>
            <a:r>
              <a:rPr lang="it-IT" altLang="en-US" dirty="0"/>
              <a:t>Pagina </a:t>
            </a:r>
            <a:fld id="{C95CB834-F84B-46E1-AC8F-396ED87359C3}" type="slidenum">
              <a:rPr lang="it-IT" altLang="en-US" smtClean="0"/>
              <a:pPr/>
              <a:t>‹N›</a:t>
            </a:fld>
            <a:endParaRPr lang="it-IT" altLang="en-US" dirty="0"/>
          </a:p>
        </p:txBody>
      </p:sp>
    </p:spTree>
    <p:extLst>
      <p:ext uri="{BB962C8B-B14F-4D97-AF65-F5344CB8AC3E}">
        <p14:creationId xmlns:p14="http://schemas.microsoft.com/office/powerpoint/2010/main" val="2337936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78C38CC4-C1AC-4741-8A4A-EE9C4B436BBE}"/>
              </a:ext>
            </a:extLst>
          </p:cNvPr>
          <p:cNvSpPr>
            <a:spLocks noGrp="1"/>
          </p:cNvSpPr>
          <p:nvPr>
            <p:ph type="dt" sz="half" idx="10"/>
          </p:nvPr>
        </p:nvSpPr>
        <p:spPr/>
        <p:txBody>
          <a:bodyPr/>
          <a:lstStyle>
            <a:lvl1pPr>
              <a:defRPr/>
            </a:lvl1pPr>
          </a:lstStyle>
          <a:p>
            <a:fld id="{72B2C0F6-A82A-40A4-81EC-94C81376B9AE}" type="datetime1">
              <a:rPr lang="it-IT" altLang="en-US" smtClean="0"/>
              <a:pPr/>
              <a:t>27/12/2020</a:t>
            </a:fld>
            <a:endParaRPr lang="it-IT" altLang="en-US" dirty="0"/>
          </a:p>
        </p:txBody>
      </p:sp>
      <p:sp>
        <p:nvSpPr>
          <p:cNvPr id="3" name="Segnaposto piè di pagina 2">
            <a:extLst>
              <a:ext uri="{FF2B5EF4-FFF2-40B4-BE49-F238E27FC236}">
                <a16:creationId xmlns:a16="http://schemas.microsoft.com/office/drawing/2014/main" id="{BAA4112D-F1B5-46D4-883E-C2B321C5047C}"/>
              </a:ext>
            </a:extLst>
          </p:cNvPr>
          <p:cNvSpPr>
            <a:spLocks noGrp="1"/>
          </p:cNvSpPr>
          <p:nvPr>
            <p:ph type="ftr" sz="quarter" idx="11"/>
          </p:nvPr>
        </p:nvSpPr>
        <p:spPr/>
        <p:txBody>
          <a:bodyPr/>
          <a:lstStyle>
            <a:lvl1pPr>
              <a:defRPr/>
            </a:lvl1pPr>
          </a:lstStyle>
          <a:p>
            <a:r>
              <a:rPr lang="it-IT" altLang="en-US" dirty="0"/>
              <a:t>Titolo Presentazione</a:t>
            </a:r>
          </a:p>
        </p:txBody>
      </p:sp>
      <p:sp>
        <p:nvSpPr>
          <p:cNvPr id="4" name="Segnaposto numero diapositiva 3">
            <a:extLst>
              <a:ext uri="{FF2B5EF4-FFF2-40B4-BE49-F238E27FC236}">
                <a16:creationId xmlns:a16="http://schemas.microsoft.com/office/drawing/2014/main" id="{BAD45483-1B3C-403E-8FE4-93B7B9926029}"/>
              </a:ext>
            </a:extLst>
          </p:cNvPr>
          <p:cNvSpPr>
            <a:spLocks noGrp="1"/>
          </p:cNvSpPr>
          <p:nvPr>
            <p:ph type="sldNum" sz="quarter" idx="12"/>
          </p:nvPr>
        </p:nvSpPr>
        <p:spPr/>
        <p:txBody>
          <a:bodyPr/>
          <a:lstStyle>
            <a:lvl1pPr>
              <a:defRPr/>
            </a:lvl1pPr>
          </a:lstStyle>
          <a:p>
            <a:r>
              <a:rPr lang="it-IT" altLang="en-US" dirty="0"/>
              <a:t>Pagina </a:t>
            </a:r>
            <a:fld id="{527364F7-A174-4DF7-888D-B146FAD941EA}" type="slidenum">
              <a:rPr lang="it-IT" altLang="en-US" smtClean="0"/>
              <a:pPr/>
              <a:t>‹N›</a:t>
            </a:fld>
            <a:endParaRPr lang="it-IT" altLang="en-US" dirty="0"/>
          </a:p>
        </p:txBody>
      </p:sp>
    </p:spTree>
    <p:extLst>
      <p:ext uri="{BB962C8B-B14F-4D97-AF65-F5344CB8AC3E}">
        <p14:creationId xmlns:p14="http://schemas.microsoft.com/office/powerpoint/2010/main" val="2177006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41E784F-B904-428D-BFC6-48BDA8F953D1}"/>
              </a:ext>
            </a:extLst>
          </p:cNvPr>
          <p:cNvSpPr>
            <a:spLocks noGrp="1"/>
          </p:cNvSpPr>
          <p:nvPr>
            <p:ph type="title"/>
          </p:nvPr>
        </p:nvSpPr>
        <p:spPr>
          <a:xfrm>
            <a:off x="630238" y="457200"/>
            <a:ext cx="2949575" cy="1600200"/>
          </a:xfrm>
        </p:spPr>
        <p:txBody>
          <a:bodyPr anchor="b"/>
          <a:lstStyle>
            <a:lvl1pPr>
              <a:defRPr sz="3200"/>
            </a:lvl1pPr>
          </a:lstStyle>
          <a:p>
            <a:r>
              <a:rPr lang="it-IT"/>
              <a:t>Fare clic per modificare lo stile del titolo dello schema</a:t>
            </a:r>
            <a:endParaRPr lang="en-US"/>
          </a:p>
        </p:txBody>
      </p:sp>
      <p:sp>
        <p:nvSpPr>
          <p:cNvPr id="3" name="Segnaposto contenuto 2">
            <a:extLst>
              <a:ext uri="{FF2B5EF4-FFF2-40B4-BE49-F238E27FC236}">
                <a16:creationId xmlns:a16="http://schemas.microsoft.com/office/drawing/2014/main" id="{FACD9C8F-BA61-4B44-AD68-C096AB8FDBD0}"/>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Segnaposto testo 3">
            <a:extLst>
              <a:ext uri="{FF2B5EF4-FFF2-40B4-BE49-F238E27FC236}">
                <a16:creationId xmlns:a16="http://schemas.microsoft.com/office/drawing/2014/main" id="{D925AFBD-6A06-4746-94D2-62BCA35378D1}"/>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B0FA26CD-460A-4DDB-BD5D-CD8BC3BA9F65}"/>
              </a:ext>
            </a:extLst>
          </p:cNvPr>
          <p:cNvSpPr>
            <a:spLocks noGrp="1"/>
          </p:cNvSpPr>
          <p:nvPr>
            <p:ph type="dt" sz="half" idx="10"/>
          </p:nvPr>
        </p:nvSpPr>
        <p:spPr/>
        <p:txBody>
          <a:bodyPr/>
          <a:lstStyle>
            <a:lvl1pPr>
              <a:defRPr/>
            </a:lvl1pPr>
          </a:lstStyle>
          <a:p>
            <a:fld id="{916ED6B5-53B6-4F03-B31D-40669316AC7D}" type="datetime1">
              <a:rPr lang="it-IT" altLang="en-US" smtClean="0"/>
              <a:pPr/>
              <a:t>27/12/2020</a:t>
            </a:fld>
            <a:endParaRPr lang="it-IT" altLang="en-US" dirty="0"/>
          </a:p>
        </p:txBody>
      </p:sp>
      <p:sp>
        <p:nvSpPr>
          <p:cNvPr id="6" name="Segnaposto piè di pagina 5">
            <a:extLst>
              <a:ext uri="{FF2B5EF4-FFF2-40B4-BE49-F238E27FC236}">
                <a16:creationId xmlns:a16="http://schemas.microsoft.com/office/drawing/2014/main" id="{4DE240BF-654C-468B-B0FE-759541AC23FF}"/>
              </a:ext>
            </a:extLst>
          </p:cNvPr>
          <p:cNvSpPr>
            <a:spLocks noGrp="1"/>
          </p:cNvSpPr>
          <p:nvPr>
            <p:ph type="ftr" sz="quarter" idx="11"/>
          </p:nvPr>
        </p:nvSpPr>
        <p:spPr/>
        <p:txBody>
          <a:bodyPr/>
          <a:lstStyle>
            <a:lvl1pPr>
              <a:defRPr/>
            </a:lvl1pPr>
          </a:lstStyle>
          <a:p>
            <a:r>
              <a:rPr lang="it-IT" altLang="en-US" dirty="0"/>
              <a:t>Titolo Presentazione</a:t>
            </a:r>
          </a:p>
        </p:txBody>
      </p:sp>
      <p:sp>
        <p:nvSpPr>
          <p:cNvPr id="7" name="Segnaposto numero diapositiva 6">
            <a:extLst>
              <a:ext uri="{FF2B5EF4-FFF2-40B4-BE49-F238E27FC236}">
                <a16:creationId xmlns:a16="http://schemas.microsoft.com/office/drawing/2014/main" id="{0FB9952A-4457-4EB2-965D-420AAEA80663}"/>
              </a:ext>
            </a:extLst>
          </p:cNvPr>
          <p:cNvSpPr>
            <a:spLocks noGrp="1"/>
          </p:cNvSpPr>
          <p:nvPr>
            <p:ph type="sldNum" sz="quarter" idx="12"/>
          </p:nvPr>
        </p:nvSpPr>
        <p:spPr/>
        <p:txBody>
          <a:bodyPr/>
          <a:lstStyle>
            <a:lvl1pPr>
              <a:defRPr/>
            </a:lvl1pPr>
          </a:lstStyle>
          <a:p>
            <a:r>
              <a:rPr lang="it-IT" altLang="en-US" dirty="0"/>
              <a:t>Pagina </a:t>
            </a:r>
            <a:fld id="{504870B3-ADE7-4E2E-B382-AB9A8B37240B}" type="slidenum">
              <a:rPr lang="it-IT" altLang="en-US" smtClean="0"/>
              <a:pPr/>
              <a:t>‹N›</a:t>
            </a:fld>
            <a:endParaRPr lang="it-IT" altLang="en-US" dirty="0"/>
          </a:p>
        </p:txBody>
      </p:sp>
    </p:spTree>
    <p:extLst>
      <p:ext uri="{BB962C8B-B14F-4D97-AF65-F5344CB8AC3E}">
        <p14:creationId xmlns:p14="http://schemas.microsoft.com/office/powerpoint/2010/main" val="2086979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420815-3B06-4E4B-A677-C445309E4D33}"/>
              </a:ext>
            </a:extLst>
          </p:cNvPr>
          <p:cNvSpPr>
            <a:spLocks noGrp="1"/>
          </p:cNvSpPr>
          <p:nvPr>
            <p:ph type="title"/>
          </p:nvPr>
        </p:nvSpPr>
        <p:spPr>
          <a:xfrm>
            <a:off x="630238" y="457200"/>
            <a:ext cx="2949575" cy="1600200"/>
          </a:xfrm>
        </p:spPr>
        <p:txBody>
          <a:bodyPr anchor="b"/>
          <a:lstStyle>
            <a:lvl1pPr>
              <a:defRPr sz="3200"/>
            </a:lvl1pPr>
          </a:lstStyle>
          <a:p>
            <a:r>
              <a:rPr lang="it-IT"/>
              <a:t>Fare clic per modificare lo stile del titolo dello schema</a:t>
            </a:r>
            <a:endParaRPr lang="en-US"/>
          </a:p>
        </p:txBody>
      </p:sp>
      <p:sp>
        <p:nvSpPr>
          <p:cNvPr id="3" name="Segnaposto immagine 2">
            <a:extLst>
              <a:ext uri="{FF2B5EF4-FFF2-40B4-BE49-F238E27FC236}">
                <a16:creationId xmlns:a16="http://schemas.microsoft.com/office/drawing/2014/main" id="{590559DB-69D9-4872-81E9-3C2942EEE6F7}"/>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dirty="0"/>
              <a:t>Fare clic sull'icona per inserire un'immagine</a:t>
            </a:r>
            <a:endParaRPr lang="en-US" dirty="0"/>
          </a:p>
        </p:txBody>
      </p:sp>
      <p:sp>
        <p:nvSpPr>
          <p:cNvPr id="4" name="Segnaposto testo 3">
            <a:extLst>
              <a:ext uri="{FF2B5EF4-FFF2-40B4-BE49-F238E27FC236}">
                <a16:creationId xmlns:a16="http://schemas.microsoft.com/office/drawing/2014/main" id="{BD3244E6-1E8F-47A2-919D-03671DD6B19A}"/>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124608FA-6596-44E2-8C6B-F4775E571DA8}"/>
              </a:ext>
            </a:extLst>
          </p:cNvPr>
          <p:cNvSpPr>
            <a:spLocks noGrp="1"/>
          </p:cNvSpPr>
          <p:nvPr>
            <p:ph type="dt" sz="half" idx="10"/>
          </p:nvPr>
        </p:nvSpPr>
        <p:spPr/>
        <p:txBody>
          <a:bodyPr/>
          <a:lstStyle>
            <a:lvl1pPr>
              <a:defRPr/>
            </a:lvl1pPr>
          </a:lstStyle>
          <a:p>
            <a:fld id="{F76438AA-8B68-4A5F-81E9-C6FD8C2D5158}" type="datetime1">
              <a:rPr lang="it-IT" altLang="en-US" smtClean="0"/>
              <a:pPr/>
              <a:t>27/12/2020</a:t>
            </a:fld>
            <a:endParaRPr lang="it-IT" altLang="en-US" dirty="0"/>
          </a:p>
        </p:txBody>
      </p:sp>
      <p:sp>
        <p:nvSpPr>
          <p:cNvPr id="6" name="Segnaposto piè di pagina 5">
            <a:extLst>
              <a:ext uri="{FF2B5EF4-FFF2-40B4-BE49-F238E27FC236}">
                <a16:creationId xmlns:a16="http://schemas.microsoft.com/office/drawing/2014/main" id="{C6D7B1F7-CA04-439F-A226-E3C1A59ACDD4}"/>
              </a:ext>
            </a:extLst>
          </p:cNvPr>
          <p:cNvSpPr>
            <a:spLocks noGrp="1"/>
          </p:cNvSpPr>
          <p:nvPr>
            <p:ph type="ftr" sz="quarter" idx="11"/>
          </p:nvPr>
        </p:nvSpPr>
        <p:spPr/>
        <p:txBody>
          <a:bodyPr/>
          <a:lstStyle>
            <a:lvl1pPr>
              <a:defRPr/>
            </a:lvl1pPr>
          </a:lstStyle>
          <a:p>
            <a:r>
              <a:rPr lang="it-IT" altLang="en-US" dirty="0"/>
              <a:t>Titolo Presentazione</a:t>
            </a:r>
          </a:p>
        </p:txBody>
      </p:sp>
      <p:sp>
        <p:nvSpPr>
          <p:cNvPr id="7" name="Segnaposto numero diapositiva 6">
            <a:extLst>
              <a:ext uri="{FF2B5EF4-FFF2-40B4-BE49-F238E27FC236}">
                <a16:creationId xmlns:a16="http://schemas.microsoft.com/office/drawing/2014/main" id="{B613A85A-8E48-4765-B355-2A9B697353A7}"/>
              </a:ext>
            </a:extLst>
          </p:cNvPr>
          <p:cNvSpPr>
            <a:spLocks noGrp="1"/>
          </p:cNvSpPr>
          <p:nvPr>
            <p:ph type="sldNum" sz="quarter" idx="12"/>
          </p:nvPr>
        </p:nvSpPr>
        <p:spPr/>
        <p:txBody>
          <a:bodyPr/>
          <a:lstStyle>
            <a:lvl1pPr>
              <a:defRPr/>
            </a:lvl1pPr>
          </a:lstStyle>
          <a:p>
            <a:r>
              <a:rPr lang="it-IT" altLang="en-US" dirty="0"/>
              <a:t>Pagina </a:t>
            </a:r>
            <a:fld id="{9D4E6D14-4504-4DD5-8DAB-4DC5510A8979}" type="slidenum">
              <a:rPr lang="it-IT" altLang="en-US" smtClean="0"/>
              <a:pPr/>
              <a:t>‹N›</a:t>
            </a:fld>
            <a:endParaRPr lang="it-IT" altLang="en-US" dirty="0"/>
          </a:p>
        </p:txBody>
      </p:sp>
    </p:spTree>
    <p:extLst>
      <p:ext uri="{BB962C8B-B14F-4D97-AF65-F5344CB8AC3E}">
        <p14:creationId xmlns:p14="http://schemas.microsoft.com/office/powerpoint/2010/main" val="1264339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39" name="Group 15">
            <a:extLst>
              <a:ext uri="{FF2B5EF4-FFF2-40B4-BE49-F238E27FC236}">
                <a16:creationId xmlns:a16="http://schemas.microsoft.com/office/drawing/2014/main" id="{069DF9B2-BB88-4817-929C-A825E62F0640}"/>
              </a:ext>
            </a:extLst>
          </p:cNvPr>
          <p:cNvGrpSpPr>
            <a:grpSpLocks/>
          </p:cNvGrpSpPr>
          <p:nvPr/>
        </p:nvGrpSpPr>
        <p:grpSpPr bwMode="auto">
          <a:xfrm>
            <a:off x="0" y="6096000"/>
            <a:ext cx="9144000" cy="762000"/>
            <a:chOff x="0" y="3840"/>
            <a:chExt cx="5760" cy="480"/>
          </a:xfrm>
        </p:grpSpPr>
        <p:sp>
          <p:nvSpPr>
            <p:cNvPr id="1037" name="Rectangle 13">
              <a:extLst>
                <a:ext uri="{FF2B5EF4-FFF2-40B4-BE49-F238E27FC236}">
                  <a16:creationId xmlns:a16="http://schemas.microsoft.com/office/drawing/2014/main" id="{465A9CC6-8848-40A8-BB19-488990BCB826}"/>
                </a:ext>
              </a:extLst>
            </p:cNvPr>
            <p:cNvSpPr>
              <a:spLocks noChangeArrowheads="1"/>
            </p:cNvSpPr>
            <p:nvPr userDrawn="1"/>
          </p:nvSpPr>
          <p:spPr bwMode="auto">
            <a:xfrm>
              <a:off x="0" y="3984"/>
              <a:ext cx="5760" cy="336"/>
            </a:xfrm>
            <a:prstGeom prst="rect">
              <a:avLst/>
            </a:prstGeom>
            <a:solidFill>
              <a:srgbClr val="822433"/>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p>
              <a:endParaRPr lang="en-US" dirty="0"/>
            </a:p>
          </p:txBody>
        </p:sp>
        <p:sp>
          <p:nvSpPr>
            <p:cNvPr id="1038" name="Rectangle 14">
              <a:extLst>
                <a:ext uri="{FF2B5EF4-FFF2-40B4-BE49-F238E27FC236}">
                  <a16:creationId xmlns:a16="http://schemas.microsoft.com/office/drawing/2014/main" id="{ABC22B2B-AD4E-45BC-BD51-F7597E6F9B69}"/>
                </a:ext>
              </a:extLst>
            </p:cNvPr>
            <p:cNvSpPr>
              <a:spLocks noChangeArrowheads="1"/>
            </p:cNvSpPr>
            <p:nvPr userDrawn="1"/>
          </p:nvSpPr>
          <p:spPr bwMode="auto">
            <a:xfrm>
              <a:off x="768" y="3840"/>
              <a:ext cx="4992" cy="480"/>
            </a:xfrm>
            <a:prstGeom prst="rect">
              <a:avLst/>
            </a:prstGeom>
            <a:solidFill>
              <a:srgbClr val="822433"/>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p>
              <a:endParaRPr lang="en-US" dirty="0"/>
            </a:p>
          </p:txBody>
        </p:sp>
      </p:grpSp>
      <p:sp>
        <p:nvSpPr>
          <p:cNvPr id="1026" name="Rectangle 2">
            <a:extLst>
              <a:ext uri="{FF2B5EF4-FFF2-40B4-BE49-F238E27FC236}">
                <a16:creationId xmlns:a16="http://schemas.microsoft.com/office/drawing/2014/main" id="{2532A4DF-9E12-4BCE-BFEF-091340284BFA}"/>
              </a:ext>
            </a:extLst>
          </p:cNvPr>
          <p:cNvSpPr>
            <a:spLocks noGrp="1" noChangeArrowheads="1"/>
          </p:cNvSpPr>
          <p:nvPr>
            <p:ph type="title"/>
          </p:nvPr>
        </p:nvSpPr>
        <p:spPr bwMode="auto">
          <a:xfrm>
            <a:off x="1116013" y="409575"/>
            <a:ext cx="7559675" cy="581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noProof="0" dirty="0"/>
              <a:t>Fare </a:t>
            </a:r>
            <a:r>
              <a:rPr lang="en-US" altLang="en-US" noProof="0" dirty="0" err="1"/>
              <a:t>clic</a:t>
            </a:r>
            <a:r>
              <a:rPr lang="en-US" altLang="en-US" noProof="0" dirty="0"/>
              <a:t> per </a:t>
            </a:r>
            <a:r>
              <a:rPr lang="en-US" altLang="en-US" noProof="0" dirty="0" err="1"/>
              <a:t>modificare</a:t>
            </a:r>
            <a:r>
              <a:rPr lang="en-US" altLang="en-US" noProof="0" dirty="0"/>
              <a:t> stile</a:t>
            </a:r>
          </a:p>
        </p:txBody>
      </p:sp>
      <p:sp>
        <p:nvSpPr>
          <p:cNvPr id="1027" name="Rectangle 3">
            <a:extLst>
              <a:ext uri="{FF2B5EF4-FFF2-40B4-BE49-F238E27FC236}">
                <a16:creationId xmlns:a16="http://schemas.microsoft.com/office/drawing/2014/main" id="{0C2495C2-D176-438E-B73D-967395DF4708}"/>
              </a:ext>
            </a:extLst>
          </p:cNvPr>
          <p:cNvSpPr>
            <a:spLocks noGrp="1" noChangeArrowheads="1"/>
          </p:cNvSpPr>
          <p:nvPr>
            <p:ph type="body" idx="1"/>
          </p:nvPr>
        </p:nvSpPr>
        <p:spPr bwMode="auto">
          <a:xfrm>
            <a:off x="1116013" y="1752600"/>
            <a:ext cx="7559675"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noProof="0" dirty="0"/>
              <a:t>Fare </a:t>
            </a:r>
            <a:r>
              <a:rPr lang="en-US" altLang="en-US" noProof="0" dirty="0" err="1"/>
              <a:t>clic</a:t>
            </a:r>
            <a:r>
              <a:rPr lang="en-US" altLang="en-US" noProof="0" dirty="0"/>
              <a:t> per </a:t>
            </a:r>
            <a:r>
              <a:rPr lang="en-US" altLang="en-US" noProof="0" dirty="0" err="1"/>
              <a:t>modificare</a:t>
            </a:r>
            <a:r>
              <a:rPr lang="en-US" altLang="en-US" noProof="0" dirty="0"/>
              <a:t> </a:t>
            </a:r>
            <a:r>
              <a:rPr lang="en-US" altLang="en-US" noProof="0" dirty="0" err="1"/>
              <a:t>gli</a:t>
            </a:r>
            <a:r>
              <a:rPr lang="en-US" altLang="en-US" noProof="0" dirty="0"/>
              <a:t> </a:t>
            </a:r>
            <a:r>
              <a:rPr lang="en-US" altLang="en-US" noProof="0" dirty="0" err="1"/>
              <a:t>stili</a:t>
            </a:r>
            <a:r>
              <a:rPr lang="en-US" altLang="en-US" noProof="0" dirty="0"/>
              <a:t> del testo </a:t>
            </a:r>
            <a:r>
              <a:rPr lang="en-US" altLang="en-US" noProof="0" dirty="0" err="1"/>
              <a:t>dello</a:t>
            </a:r>
            <a:r>
              <a:rPr lang="en-US" altLang="en-US" noProof="0" dirty="0"/>
              <a:t> schema</a:t>
            </a:r>
          </a:p>
          <a:p>
            <a:pPr lvl="1"/>
            <a:r>
              <a:rPr lang="en-US" altLang="en-US" noProof="0" dirty="0"/>
              <a:t>Secondo </a:t>
            </a:r>
            <a:r>
              <a:rPr lang="en-US" altLang="en-US" noProof="0" dirty="0" err="1"/>
              <a:t>livello</a:t>
            </a:r>
            <a:endParaRPr lang="en-US" altLang="en-US" noProof="0" dirty="0"/>
          </a:p>
          <a:p>
            <a:pPr lvl="2"/>
            <a:r>
              <a:rPr lang="en-US" altLang="en-US" noProof="0" dirty="0" err="1"/>
              <a:t>Terzo</a:t>
            </a:r>
            <a:r>
              <a:rPr lang="en-US" altLang="en-US" noProof="0" dirty="0"/>
              <a:t> </a:t>
            </a:r>
            <a:r>
              <a:rPr lang="en-US" altLang="en-US" noProof="0" dirty="0" err="1"/>
              <a:t>livello</a:t>
            </a:r>
            <a:endParaRPr lang="en-US" altLang="en-US" noProof="0" dirty="0"/>
          </a:p>
          <a:p>
            <a:pPr lvl="3"/>
            <a:r>
              <a:rPr lang="en-US" altLang="en-US" noProof="0" dirty="0"/>
              <a:t>Quarto </a:t>
            </a:r>
            <a:r>
              <a:rPr lang="en-US" altLang="en-US" noProof="0" dirty="0" err="1"/>
              <a:t>livello</a:t>
            </a:r>
            <a:endParaRPr lang="en-US" altLang="en-US" noProof="0" dirty="0"/>
          </a:p>
          <a:p>
            <a:pPr lvl="4"/>
            <a:r>
              <a:rPr lang="en-US" altLang="en-US" noProof="0" dirty="0"/>
              <a:t>Quinto </a:t>
            </a:r>
            <a:r>
              <a:rPr lang="en-US" altLang="en-US" noProof="0" dirty="0" err="1"/>
              <a:t>livello</a:t>
            </a:r>
            <a:endParaRPr lang="en-US" altLang="en-US" noProof="0" dirty="0"/>
          </a:p>
        </p:txBody>
      </p:sp>
      <p:sp>
        <p:nvSpPr>
          <p:cNvPr id="1028" name="Rectangle 4">
            <a:extLst>
              <a:ext uri="{FF2B5EF4-FFF2-40B4-BE49-F238E27FC236}">
                <a16:creationId xmlns:a16="http://schemas.microsoft.com/office/drawing/2014/main" id="{9F140769-31C9-41A3-B2BE-4BE111CCB5C4}"/>
              </a:ext>
            </a:extLst>
          </p:cNvPr>
          <p:cNvSpPr>
            <a:spLocks noGrp="1" noChangeArrowheads="1"/>
          </p:cNvSpPr>
          <p:nvPr>
            <p:ph type="dt" sz="half" idx="2"/>
          </p:nvPr>
        </p:nvSpPr>
        <p:spPr bwMode="auto">
          <a:xfrm>
            <a:off x="4343400" y="6148388"/>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ctr">
              <a:defRPr sz="1100"/>
            </a:lvl1pPr>
          </a:lstStyle>
          <a:p>
            <a:fld id="{A7EEC890-9B67-448E-B75F-AAEBF361F497}" type="datetime1">
              <a:rPr lang="it-IT" altLang="en-US" smtClean="0"/>
              <a:pPr/>
              <a:t>27/12/2020</a:t>
            </a:fld>
            <a:endParaRPr lang="it-IT" altLang="en-US" dirty="0"/>
          </a:p>
        </p:txBody>
      </p:sp>
      <p:sp>
        <p:nvSpPr>
          <p:cNvPr id="1029" name="Rectangle 5">
            <a:extLst>
              <a:ext uri="{FF2B5EF4-FFF2-40B4-BE49-F238E27FC236}">
                <a16:creationId xmlns:a16="http://schemas.microsoft.com/office/drawing/2014/main" id="{7FFF3AC6-443F-4CA3-8013-BAA29CCE7AA1}"/>
              </a:ext>
            </a:extLst>
          </p:cNvPr>
          <p:cNvSpPr>
            <a:spLocks noGrp="1" noChangeArrowheads="1"/>
          </p:cNvSpPr>
          <p:nvPr>
            <p:ph type="ftr" sz="quarter" idx="3"/>
          </p:nvPr>
        </p:nvSpPr>
        <p:spPr bwMode="auto">
          <a:xfrm>
            <a:off x="1219200" y="6148388"/>
            <a:ext cx="28956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100"/>
            </a:lvl1pPr>
          </a:lstStyle>
          <a:p>
            <a:r>
              <a:rPr lang="it-IT" altLang="en-US" dirty="0"/>
              <a:t>Titolo Presentazione</a:t>
            </a:r>
          </a:p>
        </p:txBody>
      </p:sp>
      <p:sp>
        <p:nvSpPr>
          <p:cNvPr id="1030" name="Rectangle 6">
            <a:extLst>
              <a:ext uri="{FF2B5EF4-FFF2-40B4-BE49-F238E27FC236}">
                <a16:creationId xmlns:a16="http://schemas.microsoft.com/office/drawing/2014/main" id="{BAD75881-A8DA-4598-893E-D6848E5A67B6}"/>
              </a:ext>
            </a:extLst>
          </p:cNvPr>
          <p:cNvSpPr>
            <a:spLocks noGrp="1" noChangeArrowheads="1"/>
          </p:cNvSpPr>
          <p:nvPr>
            <p:ph type="sldNum" sz="quarter" idx="4"/>
          </p:nvPr>
        </p:nvSpPr>
        <p:spPr bwMode="auto">
          <a:xfrm>
            <a:off x="6553200" y="6148388"/>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100"/>
            </a:lvl1pPr>
          </a:lstStyle>
          <a:p>
            <a:r>
              <a:rPr lang="it-IT" altLang="en-US" dirty="0"/>
              <a:t>Pagina </a:t>
            </a:r>
            <a:fld id="{74F64F84-0D8B-4730-BACA-9932D2713AB7}" type="slidenum">
              <a:rPr lang="it-IT" altLang="en-US" smtClean="0"/>
              <a:pPr/>
              <a:t>‹N›</a:t>
            </a:fld>
            <a:endParaRPr lang="it-IT" altLang="en-US" dirty="0"/>
          </a:p>
        </p:txBody>
      </p:sp>
    </p:spTree>
    <p:extLst>
      <p:ext uri="{BB962C8B-B14F-4D97-AF65-F5344CB8AC3E}">
        <p14:creationId xmlns:p14="http://schemas.microsoft.com/office/powerpoint/2010/main" val="2104074513"/>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 id="2147483742" r:id="rId14"/>
  </p:sldLayoutIdLst>
  <p:hf hdr="0"/>
  <p:txStyles>
    <p:titleStyle>
      <a:lvl1pPr algn="l" rtl="0" eaLnBrk="1" fontAlgn="base" hangingPunct="1">
        <a:spcBef>
          <a:spcPct val="0"/>
        </a:spcBef>
        <a:spcAft>
          <a:spcPct val="0"/>
        </a:spcAft>
        <a:defRPr sz="2400" b="1" kern="1200">
          <a:solidFill>
            <a:srgbClr val="822433"/>
          </a:solidFill>
          <a:latin typeface="+mj-lt"/>
          <a:ea typeface="+mj-ea"/>
          <a:cs typeface="+mj-cs"/>
        </a:defRPr>
      </a:lvl1pPr>
      <a:lvl2pPr algn="l" rtl="0" eaLnBrk="1" fontAlgn="base" hangingPunct="1">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2pPr>
      <a:lvl3pPr algn="l" rtl="0" eaLnBrk="1" fontAlgn="base" hangingPunct="1">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3pPr>
      <a:lvl4pPr algn="l" rtl="0" eaLnBrk="1" fontAlgn="base" hangingPunct="1">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4pPr>
      <a:lvl5pPr algn="l" rtl="0" eaLnBrk="1" fontAlgn="base" hangingPunct="1">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5pPr>
      <a:lvl6pPr marL="457200" algn="l" rtl="0" eaLnBrk="1" fontAlgn="base" hangingPunct="1">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6pPr>
      <a:lvl7pPr marL="914400" algn="l" rtl="0" eaLnBrk="1" fontAlgn="base" hangingPunct="1">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7pPr>
      <a:lvl8pPr marL="1371600" algn="l" rtl="0" eaLnBrk="1" fontAlgn="base" hangingPunct="1">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8pPr>
      <a:lvl9pPr marL="1828800" algn="l" rtl="0" eaLnBrk="1" fontAlgn="base" hangingPunct="1">
        <a:spcBef>
          <a:spcPct val="0"/>
        </a:spcBef>
        <a:spcAft>
          <a:spcPct val="0"/>
        </a:spcAft>
        <a:defRPr sz="2400" b="1">
          <a:solidFill>
            <a:srgbClr val="822433"/>
          </a:solidFill>
          <a:latin typeface="Arial" panose="020B0604020202020204" pitchFamily="34" charset="0"/>
          <a:ea typeface="ＭＳ Ｐゴシック" panose="020B0600070205080204" pitchFamily="34" charset="-128"/>
        </a:defRPr>
      </a:lvl9pPr>
    </p:titleStyle>
    <p:bodyStyle>
      <a:lvl1pPr marL="342900" indent="-342900" algn="l" rtl="0" eaLnBrk="1" fontAlgn="base" hangingPunct="1">
        <a:spcBef>
          <a:spcPct val="20000"/>
        </a:spcBef>
        <a:spcAft>
          <a:spcPct val="0"/>
        </a:spcAft>
        <a:buClr>
          <a:srgbClr val="822433"/>
        </a:buClr>
        <a:buChar char="•"/>
        <a:defRPr sz="2000" kern="1200">
          <a:solidFill>
            <a:srgbClr val="000000"/>
          </a:solidFill>
          <a:latin typeface="+mj-lt"/>
          <a:ea typeface="+mn-ea"/>
          <a:cs typeface="+mn-cs"/>
        </a:defRPr>
      </a:lvl1pPr>
      <a:lvl2pPr marL="742950" indent="-285750" algn="l" rtl="0" eaLnBrk="1" fontAlgn="base" hangingPunct="1">
        <a:spcBef>
          <a:spcPct val="20000"/>
        </a:spcBef>
        <a:spcAft>
          <a:spcPct val="0"/>
        </a:spcAft>
        <a:buChar char="–"/>
        <a:defRPr sz="1800" kern="1200">
          <a:solidFill>
            <a:srgbClr val="000000"/>
          </a:solidFill>
          <a:latin typeface="+mj-lt"/>
          <a:ea typeface="+mn-ea"/>
          <a:cs typeface="+mn-cs"/>
        </a:defRPr>
      </a:lvl2pPr>
      <a:lvl3pPr marL="1143000" indent="-228600" algn="l" rtl="0" eaLnBrk="1" fontAlgn="base" hangingPunct="1">
        <a:spcBef>
          <a:spcPct val="20000"/>
        </a:spcBef>
        <a:spcAft>
          <a:spcPct val="0"/>
        </a:spcAft>
        <a:buChar char="•"/>
        <a:defRPr sz="1400" kern="1200">
          <a:solidFill>
            <a:srgbClr val="000000"/>
          </a:solidFill>
          <a:latin typeface="+mj-lt"/>
          <a:ea typeface="+mn-ea"/>
          <a:cs typeface="+mn-cs"/>
        </a:defRPr>
      </a:lvl3pPr>
      <a:lvl4pPr marL="1562100" indent="-228600" algn="l" rtl="0" eaLnBrk="1" fontAlgn="base" hangingPunct="1">
        <a:spcBef>
          <a:spcPct val="20000"/>
        </a:spcBef>
        <a:spcAft>
          <a:spcPct val="0"/>
        </a:spcAft>
        <a:buChar char="–"/>
        <a:defRPr sz="1200" kern="1200">
          <a:solidFill>
            <a:srgbClr val="000000"/>
          </a:solidFill>
          <a:latin typeface="+mj-lt"/>
          <a:ea typeface="+mn-ea"/>
          <a:cs typeface="+mn-cs"/>
        </a:defRPr>
      </a:lvl4pPr>
      <a:lvl5pPr marL="1981200" indent="-228600" algn="l" rtl="0" eaLnBrk="1" fontAlgn="base" hangingPunct="1">
        <a:spcBef>
          <a:spcPct val="20000"/>
        </a:spcBef>
        <a:spcAft>
          <a:spcPct val="0"/>
        </a:spcAft>
        <a:buChar char="»"/>
        <a:defRPr sz="1100" kern="1200">
          <a:solidFill>
            <a:srgbClr val="000000"/>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 Id="rId5" Type="http://schemas.openxmlformats.org/officeDocument/2006/relationships/image" Target="../media/image21.jpg"/><Relationship Id="rId4" Type="http://schemas.openxmlformats.org/officeDocument/2006/relationships/image" Target="../media/image20.jpg"/></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2.xml"/><Relationship Id="rId4" Type="http://schemas.openxmlformats.org/officeDocument/2006/relationships/image" Target="../media/image24.jp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34819" name="Rectangle 3">
            <a:extLst>
              <a:ext uri="{FF2B5EF4-FFF2-40B4-BE49-F238E27FC236}">
                <a16:creationId xmlns:a16="http://schemas.microsoft.com/office/drawing/2014/main" id="{B74194C3-36EA-48C7-BCF3-D31FD59A0A76}"/>
              </a:ext>
            </a:extLst>
          </p:cNvPr>
          <p:cNvSpPr>
            <a:spLocks noGrp="1" noChangeArrowheads="1"/>
          </p:cNvSpPr>
          <p:nvPr>
            <p:ph type="ctrTitle"/>
          </p:nvPr>
        </p:nvSpPr>
        <p:spPr>
          <a:xfrm>
            <a:off x="2247900" y="409575"/>
            <a:ext cx="6096000" cy="581025"/>
          </a:xfrm>
        </p:spPr>
        <p:txBody>
          <a:bodyPr anchor="t"/>
          <a:lstStyle/>
          <a:p>
            <a:pPr algn="l"/>
            <a:endParaRPr lang="en-US" altLang="en-US" sz="2400" dirty="0"/>
          </a:p>
        </p:txBody>
      </p:sp>
      <p:sp>
        <p:nvSpPr>
          <p:cNvPr id="34820" name="Rectangle 4">
            <a:extLst>
              <a:ext uri="{FF2B5EF4-FFF2-40B4-BE49-F238E27FC236}">
                <a16:creationId xmlns:a16="http://schemas.microsoft.com/office/drawing/2014/main" id="{4099F4F6-F19C-4F6E-85AE-E387E4B2C2F4}"/>
              </a:ext>
            </a:extLst>
          </p:cNvPr>
          <p:cNvSpPr>
            <a:spLocks noGrp="1" noChangeArrowheads="1"/>
          </p:cNvSpPr>
          <p:nvPr>
            <p:ph type="subTitle" idx="1"/>
          </p:nvPr>
        </p:nvSpPr>
        <p:spPr>
          <a:xfrm>
            <a:off x="2243138" y="795338"/>
            <a:ext cx="6138862" cy="685800"/>
          </a:xfrm>
        </p:spPr>
        <p:txBody>
          <a:bodyPr/>
          <a:lstStyle/>
          <a:p>
            <a:pPr algn="l"/>
            <a:endParaRPr lang="en-US" altLang="en-US" sz="1800" dirty="0"/>
          </a:p>
        </p:txBody>
      </p:sp>
      <p:grpSp>
        <p:nvGrpSpPr>
          <p:cNvPr id="34849" name="Group 33">
            <a:extLst>
              <a:ext uri="{FF2B5EF4-FFF2-40B4-BE49-F238E27FC236}">
                <a16:creationId xmlns:a16="http://schemas.microsoft.com/office/drawing/2014/main" id="{123BC86C-4E04-442F-B2FE-E04B355FF848}"/>
              </a:ext>
            </a:extLst>
          </p:cNvPr>
          <p:cNvGrpSpPr>
            <a:grpSpLocks/>
          </p:cNvGrpSpPr>
          <p:nvPr/>
        </p:nvGrpSpPr>
        <p:grpSpPr bwMode="auto">
          <a:xfrm>
            <a:off x="-9525" y="15044"/>
            <a:ext cx="9153525" cy="6858000"/>
            <a:chOff x="-6" y="0"/>
            <a:chExt cx="5766" cy="4320"/>
          </a:xfrm>
        </p:grpSpPr>
        <p:sp>
          <p:nvSpPr>
            <p:cNvPr id="34827" name="Rectangle 11">
              <a:extLst>
                <a:ext uri="{FF2B5EF4-FFF2-40B4-BE49-F238E27FC236}">
                  <a16:creationId xmlns:a16="http://schemas.microsoft.com/office/drawing/2014/main" id="{C7D8DBE4-648D-46DB-A6BE-D8E32D74BD62}"/>
                </a:ext>
              </a:extLst>
            </p:cNvPr>
            <p:cNvSpPr>
              <a:spLocks noChangeArrowheads="1"/>
            </p:cNvSpPr>
            <p:nvPr/>
          </p:nvSpPr>
          <p:spPr bwMode="auto">
            <a:xfrm>
              <a:off x="-6" y="0"/>
              <a:ext cx="5760" cy="2160"/>
            </a:xfrm>
            <a:prstGeom prst="rect">
              <a:avLst/>
            </a:prstGeom>
            <a:solidFill>
              <a:srgbClr val="C0CED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dirty="0"/>
            </a:p>
          </p:txBody>
        </p:sp>
        <p:pic>
          <p:nvPicPr>
            <p:cNvPr id="34848" name="Picture 32">
              <a:extLst>
                <a:ext uri="{FF2B5EF4-FFF2-40B4-BE49-F238E27FC236}">
                  <a16:creationId xmlns:a16="http://schemas.microsoft.com/office/drawing/2014/main" id="{D84425B3-2DB6-4C7F-8DCF-386A8E48CB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28"/>
              <a:ext cx="5760" cy="2592"/>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Rettangolo 1">
            <a:extLst>
              <a:ext uri="{FF2B5EF4-FFF2-40B4-BE49-F238E27FC236}">
                <a16:creationId xmlns:a16="http://schemas.microsoft.com/office/drawing/2014/main" id="{9EF5E51F-7BB5-41B0-AC7F-EBA86B982568}"/>
              </a:ext>
            </a:extLst>
          </p:cNvPr>
          <p:cNvSpPr/>
          <p:nvPr/>
        </p:nvSpPr>
        <p:spPr>
          <a:xfrm>
            <a:off x="205991" y="416622"/>
            <a:ext cx="8712968" cy="1323439"/>
          </a:xfrm>
          <a:prstGeom prst="rect">
            <a:avLst/>
          </a:prstGeom>
        </p:spPr>
        <p:txBody>
          <a:bodyPr wrap="square">
            <a:spAutoFit/>
          </a:bodyPr>
          <a:lstStyle/>
          <a:p>
            <a:r>
              <a:rPr lang="en-US" sz="4000" b="1" dirty="0">
                <a:solidFill>
                  <a:schemeClr val="tx1"/>
                </a:solidFill>
                <a:latin typeface="+mj-lt"/>
              </a:rPr>
              <a:t>Autonomous and mobile robot for hydroponic greenhouse picking tasks</a:t>
            </a:r>
          </a:p>
        </p:txBody>
      </p:sp>
      <p:sp>
        <p:nvSpPr>
          <p:cNvPr id="3" name="CasellaDiTesto 2">
            <a:extLst>
              <a:ext uri="{FF2B5EF4-FFF2-40B4-BE49-F238E27FC236}">
                <a16:creationId xmlns:a16="http://schemas.microsoft.com/office/drawing/2014/main" id="{E61FDE75-C8C6-4FD4-8146-EB85F37DAEE3}"/>
              </a:ext>
            </a:extLst>
          </p:cNvPr>
          <p:cNvSpPr txBox="1"/>
          <p:nvPr/>
        </p:nvSpPr>
        <p:spPr>
          <a:xfrm>
            <a:off x="971600" y="4671663"/>
            <a:ext cx="3024336" cy="1785104"/>
          </a:xfrm>
          <a:prstGeom prst="rect">
            <a:avLst/>
          </a:prstGeom>
          <a:noFill/>
        </p:spPr>
        <p:txBody>
          <a:bodyPr wrap="square" rtlCol="0">
            <a:spAutoFit/>
          </a:bodyPr>
          <a:lstStyle/>
          <a:p>
            <a:pPr algn="ctr"/>
            <a:endParaRPr lang="en-US" sz="2800" i="1" dirty="0">
              <a:latin typeface="Times New Roman" panose="02020603050405020304" pitchFamily="18" charset="0"/>
              <a:cs typeface="Times New Roman" panose="02020603050405020304" pitchFamily="18" charset="0"/>
            </a:endParaRPr>
          </a:p>
          <a:p>
            <a:pPr algn="ctr">
              <a:spcAft>
                <a:spcPts val="600"/>
              </a:spcAft>
            </a:pPr>
            <a:r>
              <a:rPr lang="en-US" sz="2000" dirty="0">
                <a:latin typeface="Times New Roman" panose="02020603050405020304" pitchFamily="18" charset="0"/>
                <a:cs typeface="Times New Roman" panose="02020603050405020304" pitchFamily="18" charset="0"/>
              </a:rPr>
              <a:t>Candidate</a:t>
            </a:r>
          </a:p>
          <a:p>
            <a:pPr algn="ctr"/>
            <a:r>
              <a:rPr lang="en-US" sz="2400" b="1" dirty="0">
                <a:latin typeface="Times New Roman" panose="02020603050405020304" pitchFamily="18" charset="0"/>
                <a:cs typeface="Times New Roman" panose="02020603050405020304" pitchFamily="18" charset="0"/>
              </a:rPr>
              <a:t>Federico Rollo</a:t>
            </a:r>
          </a:p>
          <a:p>
            <a:pPr algn="ctr"/>
            <a:r>
              <a:rPr lang="en-US" sz="2400" dirty="0">
                <a:latin typeface="Times New Roman" panose="02020603050405020304" pitchFamily="18" charset="0"/>
                <a:cs typeface="Times New Roman" panose="02020603050405020304" pitchFamily="18" charset="0"/>
              </a:rPr>
              <a:t>ID number 1851121</a:t>
            </a:r>
          </a:p>
          <a:p>
            <a:endParaRPr lang="en-US" dirty="0"/>
          </a:p>
        </p:txBody>
      </p:sp>
      <p:sp>
        <p:nvSpPr>
          <p:cNvPr id="9" name="CasellaDiTesto 8">
            <a:extLst>
              <a:ext uri="{FF2B5EF4-FFF2-40B4-BE49-F238E27FC236}">
                <a16:creationId xmlns:a16="http://schemas.microsoft.com/office/drawing/2014/main" id="{DF8A29F9-F01E-494E-AB2A-454000D16AD8}"/>
              </a:ext>
            </a:extLst>
          </p:cNvPr>
          <p:cNvSpPr txBox="1"/>
          <p:nvPr/>
        </p:nvSpPr>
        <p:spPr>
          <a:xfrm>
            <a:off x="5295900" y="4646890"/>
            <a:ext cx="3240360" cy="1415772"/>
          </a:xfrm>
          <a:prstGeom prst="rect">
            <a:avLst/>
          </a:prstGeom>
          <a:noFill/>
        </p:spPr>
        <p:txBody>
          <a:bodyPr wrap="square" rtlCol="0">
            <a:spAutoFit/>
          </a:bodyPr>
          <a:lstStyle/>
          <a:p>
            <a:pPr algn="ctr"/>
            <a:endParaRPr lang="en-US" sz="2800" i="1" dirty="0">
              <a:latin typeface="Times New Roman" panose="02020603050405020304" pitchFamily="18" charset="0"/>
              <a:cs typeface="Times New Roman" panose="02020603050405020304" pitchFamily="18" charset="0"/>
            </a:endParaRPr>
          </a:p>
          <a:p>
            <a:pPr algn="ctr">
              <a:spcAft>
                <a:spcPts val="600"/>
              </a:spcAft>
            </a:pPr>
            <a:r>
              <a:rPr lang="en-US" sz="2000" dirty="0">
                <a:latin typeface="Times New Roman" panose="02020603050405020304" pitchFamily="18" charset="0"/>
                <a:cs typeface="Times New Roman" panose="02020603050405020304" pitchFamily="18" charset="0"/>
              </a:rPr>
              <a:t>Thesis Advisor</a:t>
            </a:r>
          </a:p>
          <a:p>
            <a:pPr algn="ctr"/>
            <a:r>
              <a:rPr lang="en-US" sz="2400" b="1" dirty="0">
                <a:latin typeface="Times New Roman" panose="02020603050405020304" pitchFamily="18" charset="0"/>
                <a:cs typeface="Times New Roman" panose="02020603050405020304" pitchFamily="18" charset="0"/>
              </a:rPr>
              <a:t>Prof. Giuseppe Oriolo</a:t>
            </a: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77D4FE1-B5B7-400E-9DA5-4E8CF2FB1BE4}"/>
              </a:ext>
            </a:extLst>
          </p:cNvPr>
          <p:cNvSpPr>
            <a:spLocks noGrp="1"/>
          </p:cNvSpPr>
          <p:nvPr>
            <p:ph type="title"/>
          </p:nvPr>
        </p:nvSpPr>
        <p:spPr/>
        <p:txBody>
          <a:bodyPr/>
          <a:lstStyle/>
          <a:p>
            <a:r>
              <a:rPr lang="it-IT" dirty="0" err="1"/>
              <a:t>Robotic</a:t>
            </a:r>
            <a:r>
              <a:rPr lang="it-IT" dirty="0"/>
              <a:t> </a:t>
            </a:r>
            <a:r>
              <a:rPr lang="it-IT" dirty="0" err="1"/>
              <a:t>arm</a:t>
            </a:r>
            <a:r>
              <a:rPr lang="it-IT" dirty="0"/>
              <a:t> control</a:t>
            </a:r>
            <a:endParaRPr lang="en-US" dirty="0"/>
          </a:p>
        </p:txBody>
      </p:sp>
      <p:sp>
        <p:nvSpPr>
          <p:cNvPr id="3" name="Segnaposto contenuto 2">
            <a:extLst>
              <a:ext uri="{FF2B5EF4-FFF2-40B4-BE49-F238E27FC236}">
                <a16:creationId xmlns:a16="http://schemas.microsoft.com/office/drawing/2014/main" id="{CF9694DC-6097-4773-A7C2-975E39D701DD}"/>
              </a:ext>
            </a:extLst>
          </p:cNvPr>
          <p:cNvSpPr>
            <a:spLocks noGrp="1"/>
          </p:cNvSpPr>
          <p:nvPr>
            <p:ph idx="1"/>
          </p:nvPr>
        </p:nvSpPr>
        <p:spPr/>
        <p:txBody>
          <a:bodyPr/>
          <a:lstStyle/>
          <a:p>
            <a:r>
              <a:rPr lang="it-IT" dirty="0"/>
              <a:t>With the </a:t>
            </a:r>
            <a:r>
              <a:rPr lang="it-IT" dirty="0" err="1"/>
              <a:t>previously</a:t>
            </a:r>
            <a:r>
              <a:rPr lang="it-IT" dirty="0"/>
              <a:t> </a:t>
            </a:r>
            <a:r>
              <a:rPr lang="it-IT" dirty="0" err="1"/>
              <a:t>flower</a:t>
            </a:r>
            <a:r>
              <a:rPr lang="it-IT" dirty="0"/>
              <a:t> location the robot </a:t>
            </a:r>
            <a:r>
              <a:rPr lang="it-IT" dirty="0" err="1"/>
              <a:t>autonomously</a:t>
            </a:r>
            <a:r>
              <a:rPr lang="it-IT" dirty="0"/>
              <a:t> create linear </a:t>
            </a:r>
            <a:r>
              <a:rPr lang="it-IT" dirty="0" err="1"/>
              <a:t>path</a:t>
            </a:r>
            <a:r>
              <a:rPr lang="it-IT" dirty="0"/>
              <a:t> from the end-</a:t>
            </a:r>
            <a:r>
              <a:rPr lang="it-IT" dirty="0" err="1"/>
              <a:t>effector</a:t>
            </a:r>
            <a:r>
              <a:rPr lang="it-IT" dirty="0"/>
              <a:t> position to the </a:t>
            </a:r>
            <a:r>
              <a:rPr lang="it-IT" dirty="0" err="1"/>
              <a:t>flower</a:t>
            </a:r>
            <a:r>
              <a:rPr lang="it-IT" dirty="0"/>
              <a:t> position. </a:t>
            </a:r>
          </a:p>
          <a:p>
            <a:r>
              <a:rPr lang="it-IT" dirty="0" err="1"/>
              <a:t>Finally</a:t>
            </a:r>
            <a:r>
              <a:rPr lang="it-IT" dirty="0"/>
              <a:t> a </a:t>
            </a:r>
            <a:r>
              <a:rPr lang="it-IT" dirty="0" err="1"/>
              <a:t>kinemtic</a:t>
            </a:r>
            <a:r>
              <a:rPr lang="it-IT" dirty="0"/>
              <a:t> control like the one in figure </a:t>
            </a:r>
            <a:r>
              <a:rPr lang="it-IT" dirty="0" err="1"/>
              <a:t>has</a:t>
            </a:r>
            <a:r>
              <a:rPr lang="it-IT" dirty="0"/>
              <a:t> </a:t>
            </a:r>
            <a:r>
              <a:rPr lang="it-IT" dirty="0" err="1"/>
              <a:t>been</a:t>
            </a:r>
            <a:r>
              <a:rPr lang="it-IT" dirty="0"/>
              <a:t> </a:t>
            </a:r>
            <a:r>
              <a:rPr lang="it-IT" dirty="0" err="1"/>
              <a:t>chosen</a:t>
            </a:r>
            <a:r>
              <a:rPr lang="it-IT" dirty="0"/>
              <a:t> to </a:t>
            </a:r>
            <a:r>
              <a:rPr lang="it-IT" dirty="0" err="1"/>
              <a:t>perform</a:t>
            </a:r>
            <a:r>
              <a:rPr lang="it-IT" dirty="0"/>
              <a:t> the </a:t>
            </a:r>
            <a:r>
              <a:rPr lang="it-IT" dirty="0" err="1"/>
              <a:t>movements</a:t>
            </a:r>
            <a:r>
              <a:rPr lang="it-IT" dirty="0"/>
              <a:t>. </a:t>
            </a:r>
            <a:endParaRPr lang="en-US" dirty="0"/>
          </a:p>
        </p:txBody>
      </p:sp>
      <p:sp>
        <p:nvSpPr>
          <p:cNvPr id="4" name="Segnaposto data 3">
            <a:extLst>
              <a:ext uri="{FF2B5EF4-FFF2-40B4-BE49-F238E27FC236}">
                <a16:creationId xmlns:a16="http://schemas.microsoft.com/office/drawing/2014/main" id="{CC0186A7-70C1-4363-B3CE-ED5E3ABF3D1E}"/>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DB4B35B2-6DF5-46BE-946C-51ECBE920546}"/>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56353D0C-C213-4E4B-90A5-F4A45180049A}"/>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10</a:t>
            </a:fld>
            <a:endParaRPr lang="it-IT" altLang="en-US" dirty="0"/>
          </a:p>
        </p:txBody>
      </p:sp>
      <p:pic>
        <p:nvPicPr>
          <p:cNvPr id="8" name="Immagine 7">
            <a:extLst>
              <a:ext uri="{FF2B5EF4-FFF2-40B4-BE49-F238E27FC236}">
                <a16:creationId xmlns:a16="http://schemas.microsoft.com/office/drawing/2014/main" id="{B50CF983-BB52-4EA1-891C-A248B04A4A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381" y="2795892"/>
            <a:ext cx="7956376" cy="1616384"/>
          </a:xfrm>
          <a:prstGeom prst="rect">
            <a:avLst/>
          </a:prstGeom>
        </p:spPr>
      </p:pic>
    </p:spTree>
    <p:extLst>
      <p:ext uri="{BB962C8B-B14F-4D97-AF65-F5344CB8AC3E}">
        <p14:creationId xmlns:p14="http://schemas.microsoft.com/office/powerpoint/2010/main" val="2164245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2F72C12D-DFE5-414C-A41E-2EA432E621C9}"/>
              </a:ext>
            </a:extLst>
          </p:cNvPr>
          <p:cNvSpPr>
            <a:spLocks noGrp="1"/>
          </p:cNvSpPr>
          <p:nvPr>
            <p:ph type="title"/>
          </p:nvPr>
        </p:nvSpPr>
        <p:spPr/>
        <p:txBody>
          <a:bodyPr/>
          <a:lstStyle/>
          <a:p>
            <a:pPr algn="ctr"/>
            <a:r>
              <a:rPr lang="it-IT" sz="2800" dirty="0" err="1"/>
              <a:t>Trajectory</a:t>
            </a:r>
            <a:r>
              <a:rPr lang="it-IT" sz="2800" dirty="0"/>
              <a:t> generation</a:t>
            </a:r>
            <a:endParaRPr lang="en-US" sz="2800" dirty="0"/>
          </a:p>
        </p:txBody>
      </p:sp>
      <mc:AlternateContent xmlns:mc="http://schemas.openxmlformats.org/markup-compatibility/2006" xmlns:a14="http://schemas.microsoft.com/office/drawing/2010/main">
        <mc:Choice Requires="a14">
          <p:sp>
            <p:nvSpPr>
              <p:cNvPr id="8" name="Segnaposto contenuto 7">
                <a:extLst>
                  <a:ext uri="{FF2B5EF4-FFF2-40B4-BE49-F238E27FC236}">
                    <a16:creationId xmlns:a16="http://schemas.microsoft.com/office/drawing/2014/main" id="{02930BA9-AA7C-489C-8C1D-BDED14171287}"/>
                  </a:ext>
                </a:extLst>
              </p:cNvPr>
              <p:cNvSpPr>
                <a:spLocks noGrp="1"/>
              </p:cNvSpPr>
              <p:nvPr>
                <p:ph sz="half" idx="1"/>
              </p:nvPr>
            </p:nvSpPr>
            <p:spPr>
              <a:xfrm>
                <a:off x="1119436" y="1754812"/>
                <a:ext cx="3703637" cy="4114801"/>
              </a:xfrm>
            </p:spPr>
            <p:txBody>
              <a:bodyPr/>
              <a:lstStyle/>
              <a:p>
                <a:r>
                  <a:rPr lang="it-IT" sz="1800" dirty="0"/>
                  <a:t>Position </a:t>
                </a:r>
                <a:r>
                  <a:rPr lang="it-IT" sz="1800" dirty="0" err="1"/>
                  <a:t>path</a:t>
                </a:r>
                <a:endParaRPr lang="it-IT" sz="1800" dirty="0"/>
              </a:p>
              <a:p>
                <a:pPr marL="0" indent="0">
                  <a:buNone/>
                </a:pPr>
                <a14:m>
                  <m:oMathPara xmlns:m="http://schemas.openxmlformats.org/officeDocument/2006/math">
                    <m:oMathParaPr>
                      <m:jc m:val="centerGroup"/>
                    </m:oMathParaPr>
                    <m:oMath xmlns:m="http://schemas.openxmlformats.org/officeDocument/2006/math">
                      <m:r>
                        <a:rPr lang="it-IT" sz="1800" b="0" i="1" smtClean="0">
                          <a:latin typeface="Cambria Math" panose="02040503050406030204" pitchFamily="18" charset="0"/>
                        </a:rPr>
                        <m:t>𝑝</m:t>
                      </m:r>
                      <m:d>
                        <m:dPr>
                          <m:ctrlPr>
                            <a:rPr lang="it-IT" sz="1800" b="0" i="1" smtClean="0">
                              <a:latin typeface="Cambria Math" panose="02040503050406030204" pitchFamily="18" charset="0"/>
                            </a:rPr>
                          </m:ctrlPr>
                        </m:dPr>
                        <m:e>
                          <m:r>
                            <a:rPr lang="it-IT" sz="1800" b="0" i="1" smtClean="0">
                              <a:latin typeface="Cambria Math" panose="02040503050406030204" pitchFamily="18" charset="0"/>
                            </a:rPr>
                            <m:t>𝑠</m:t>
                          </m:r>
                        </m:e>
                      </m:d>
                      <m:r>
                        <a:rPr lang="it-IT" sz="1800" b="0" i="1" smtClean="0">
                          <a:latin typeface="Cambria Math" panose="02040503050406030204" pitchFamily="18" charset="0"/>
                        </a:rPr>
                        <m:t>=</m:t>
                      </m:r>
                      <m:sSub>
                        <m:sSubPr>
                          <m:ctrlPr>
                            <a:rPr lang="it-IT" sz="1800" b="0" i="1" smtClean="0">
                              <a:latin typeface="Cambria Math" panose="02040503050406030204" pitchFamily="18" charset="0"/>
                            </a:rPr>
                          </m:ctrlPr>
                        </m:sSubPr>
                        <m:e>
                          <m:r>
                            <a:rPr lang="it-IT" sz="1800" b="0" i="1" smtClean="0">
                              <a:latin typeface="Cambria Math" panose="02040503050406030204" pitchFamily="18" charset="0"/>
                            </a:rPr>
                            <m:t>𝑝</m:t>
                          </m:r>
                        </m:e>
                        <m:sub>
                          <m:r>
                            <a:rPr lang="it-IT" sz="1800" b="0" i="1" smtClean="0">
                              <a:latin typeface="Cambria Math" panose="02040503050406030204" pitchFamily="18" charset="0"/>
                            </a:rPr>
                            <m:t>𝑖</m:t>
                          </m:r>
                        </m:sub>
                      </m:sSub>
                      <m:r>
                        <a:rPr lang="it-IT" sz="1800" b="0" i="1" smtClean="0">
                          <a:latin typeface="Cambria Math" panose="02040503050406030204" pitchFamily="18" charset="0"/>
                        </a:rPr>
                        <m:t>+</m:t>
                      </m:r>
                      <m:r>
                        <a:rPr lang="it-IT" sz="1800" b="0" i="1" smtClean="0">
                          <a:latin typeface="Cambria Math" panose="02040503050406030204" pitchFamily="18" charset="0"/>
                        </a:rPr>
                        <m:t>𝑠</m:t>
                      </m:r>
                      <m:f>
                        <m:fPr>
                          <m:ctrlPr>
                            <a:rPr lang="it-IT" sz="1800" b="0" i="1" smtClean="0">
                              <a:latin typeface="Cambria Math" panose="02040503050406030204" pitchFamily="18" charset="0"/>
                            </a:rPr>
                          </m:ctrlPr>
                        </m:fPr>
                        <m:num>
                          <m:sSub>
                            <m:sSubPr>
                              <m:ctrlPr>
                                <a:rPr lang="it-IT" sz="1800" b="0" i="1" smtClean="0">
                                  <a:latin typeface="Cambria Math" panose="02040503050406030204" pitchFamily="18" charset="0"/>
                                </a:rPr>
                              </m:ctrlPr>
                            </m:sSubPr>
                            <m:e>
                              <m:r>
                                <a:rPr lang="it-IT" sz="1800" b="0" i="1" smtClean="0">
                                  <a:latin typeface="Cambria Math" panose="02040503050406030204" pitchFamily="18" charset="0"/>
                                </a:rPr>
                                <m:t>𝑝</m:t>
                              </m:r>
                            </m:e>
                            <m:sub>
                              <m:r>
                                <a:rPr lang="it-IT" sz="1800" b="0" i="1" smtClean="0">
                                  <a:latin typeface="Cambria Math" panose="02040503050406030204" pitchFamily="18" charset="0"/>
                                  <a:ea typeface="Cambria Math" panose="02040503050406030204" pitchFamily="18" charset="0"/>
                                </a:rPr>
                                <m:t>𝜀</m:t>
                              </m:r>
                            </m:sub>
                          </m:sSub>
                        </m:num>
                        <m:den>
                          <m:d>
                            <m:dPr>
                              <m:begChr m:val="‖"/>
                              <m:endChr m:val="‖"/>
                              <m:ctrlPr>
                                <a:rPr lang="it-IT" sz="1800" b="0" i="1" smtClean="0">
                                  <a:latin typeface="Cambria Math" panose="02040503050406030204" pitchFamily="18" charset="0"/>
                                </a:rPr>
                              </m:ctrlPr>
                            </m:dPr>
                            <m:e>
                              <m:sSub>
                                <m:sSubPr>
                                  <m:ctrlPr>
                                    <a:rPr lang="it-IT" sz="1800" i="1">
                                      <a:latin typeface="Cambria Math" panose="02040503050406030204" pitchFamily="18" charset="0"/>
                                    </a:rPr>
                                  </m:ctrlPr>
                                </m:sSubPr>
                                <m:e>
                                  <m:r>
                                    <a:rPr lang="it-IT" sz="1800" i="1">
                                      <a:latin typeface="Cambria Math" panose="02040503050406030204" pitchFamily="18" charset="0"/>
                                    </a:rPr>
                                    <m:t>𝑝</m:t>
                                  </m:r>
                                </m:e>
                                <m:sub>
                                  <m:r>
                                    <a:rPr lang="it-IT" sz="1800" i="1">
                                      <a:latin typeface="Cambria Math" panose="02040503050406030204" pitchFamily="18" charset="0"/>
                                      <a:ea typeface="Cambria Math" panose="02040503050406030204" pitchFamily="18" charset="0"/>
                                    </a:rPr>
                                    <m:t>𝜀</m:t>
                                  </m:r>
                                </m:sub>
                              </m:sSub>
                            </m:e>
                          </m:d>
                        </m:den>
                      </m:f>
                    </m:oMath>
                  </m:oMathPara>
                </a14:m>
                <a:endParaRPr lang="en-US" sz="1800" dirty="0"/>
              </a:p>
              <a:p>
                <a:pPr marL="0" indent="0">
                  <a:buNone/>
                </a:pPr>
                <a14:m>
                  <m:oMathPara xmlns:m="http://schemas.openxmlformats.org/officeDocument/2006/math">
                    <m:oMathParaPr>
                      <m:jc m:val="centerGroup"/>
                    </m:oMathParaPr>
                    <m:oMath xmlns:m="http://schemas.openxmlformats.org/officeDocument/2006/math">
                      <m:acc>
                        <m:accPr>
                          <m:chr m:val="̇"/>
                          <m:ctrlPr>
                            <a:rPr lang="en-US" sz="1800" i="1" smtClean="0">
                              <a:latin typeface="Cambria Math" panose="02040503050406030204" pitchFamily="18" charset="0"/>
                            </a:rPr>
                          </m:ctrlPr>
                        </m:accPr>
                        <m:e>
                          <m:r>
                            <a:rPr lang="it-IT" sz="1800" b="0" i="1" smtClean="0">
                              <a:latin typeface="Cambria Math" panose="02040503050406030204" pitchFamily="18" charset="0"/>
                            </a:rPr>
                            <m:t>𝑝</m:t>
                          </m:r>
                        </m:e>
                      </m:acc>
                      <m:d>
                        <m:dPr>
                          <m:ctrlPr>
                            <a:rPr lang="it-IT" sz="1800" b="0" i="1" smtClean="0">
                              <a:latin typeface="Cambria Math" panose="02040503050406030204" pitchFamily="18" charset="0"/>
                            </a:rPr>
                          </m:ctrlPr>
                        </m:dPr>
                        <m:e>
                          <m:r>
                            <a:rPr lang="it-IT" sz="1800" b="0" i="1" smtClean="0">
                              <a:latin typeface="Cambria Math" panose="02040503050406030204" pitchFamily="18" charset="0"/>
                            </a:rPr>
                            <m:t>𝑠</m:t>
                          </m:r>
                        </m:e>
                      </m:d>
                      <m:r>
                        <a:rPr lang="it-IT" sz="1800" b="0" i="1" smtClean="0">
                          <a:latin typeface="Cambria Math" panose="02040503050406030204" pitchFamily="18" charset="0"/>
                        </a:rPr>
                        <m:t>= </m:t>
                      </m:r>
                      <m:acc>
                        <m:accPr>
                          <m:chr m:val="̇"/>
                          <m:ctrlPr>
                            <a:rPr lang="it-IT" sz="1800" b="0" i="1" smtClean="0">
                              <a:latin typeface="Cambria Math" panose="02040503050406030204" pitchFamily="18" charset="0"/>
                            </a:rPr>
                          </m:ctrlPr>
                        </m:accPr>
                        <m:e>
                          <m:r>
                            <a:rPr lang="it-IT" sz="1800" b="0" i="1" smtClean="0">
                              <a:latin typeface="Cambria Math" panose="02040503050406030204" pitchFamily="18" charset="0"/>
                            </a:rPr>
                            <m:t>𝑠</m:t>
                          </m:r>
                        </m:e>
                      </m:acc>
                      <m:f>
                        <m:fPr>
                          <m:ctrlPr>
                            <a:rPr lang="it-IT" sz="1800" i="1">
                              <a:latin typeface="Cambria Math" panose="02040503050406030204" pitchFamily="18" charset="0"/>
                            </a:rPr>
                          </m:ctrlPr>
                        </m:fPr>
                        <m:num>
                          <m:sSub>
                            <m:sSubPr>
                              <m:ctrlPr>
                                <a:rPr lang="it-IT" sz="1800" i="1">
                                  <a:latin typeface="Cambria Math" panose="02040503050406030204" pitchFamily="18" charset="0"/>
                                </a:rPr>
                              </m:ctrlPr>
                            </m:sSubPr>
                            <m:e>
                              <m:r>
                                <a:rPr lang="it-IT" sz="1800" i="1">
                                  <a:latin typeface="Cambria Math" panose="02040503050406030204" pitchFamily="18" charset="0"/>
                                </a:rPr>
                                <m:t>𝑝</m:t>
                              </m:r>
                            </m:e>
                            <m:sub>
                              <m:r>
                                <a:rPr lang="it-IT" sz="1800" i="1">
                                  <a:latin typeface="Cambria Math" panose="02040503050406030204" pitchFamily="18" charset="0"/>
                                  <a:ea typeface="Cambria Math" panose="02040503050406030204" pitchFamily="18" charset="0"/>
                                </a:rPr>
                                <m:t>𝜀</m:t>
                              </m:r>
                            </m:sub>
                          </m:sSub>
                        </m:num>
                        <m:den>
                          <m:d>
                            <m:dPr>
                              <m:begChr m:val="‖"/>
                              <m:endChr m:val="‖"/>
                              <m:ctrlPr>
                                <a:rPr lang="it-IT" sz="1800" i="1">
                                  <a:latin typeface="Cambria Math" panose="02040503050406030204" pitchFamily="18" charset="0"/>
                                </a:rPr>
                              </m:ctrlPr>
                            </m:dPr>
                            <m:e>
                              <m:sSub>
                                <m:sSubPr>
                                  <m:ctrlPr>
                                    <a:rPr lang="it-IT" sz="1800" i="1">
                                      <a:latin typeface="Cambria Math" panose="02040503050406030204" pitchFamily="18" charset="0"/>
                                    </a:rPr>
                                  </m:ctrlPr>
                                </m:sSubPr>
                                <m:e>
                                  <m:r>
                                    <a:rPr lang="it-IT" sz="1800" i="1">
                                      <a:latin typeface="Cambria Math" panose="02040503050406030204" pitchFamily="18" charset="0"/>
                                    </a:rPr>
                                    <m:t>𝑝</m:t>
                                  </m:r>
                                </m:e>
                                <m:sub>
                                  <m:r>
                                    <a:rPr lang="it-IT" sz="1800" i="1">
                                      <a:latin typeface="Cambria Math" panose="02040503050406030204" pitchFamily="18" charset="0"/>
                                      <a:ea typeface="Cambria Math" panose="02040503050406030204" pitchFamily="18" charset="0"/>
                                    </a:rPr>
                                    <m:t>𝜀</m:t>
                                  </m:r>
                                </m:sub>
                              </m:sSub>
                            </m:e>
                          </m:d>
                        </m:den>
                      </m:f>
                    </m:oMath>
                  </m:oMathPara>
                </a14:m>
                <a:endParaRPr lang="en-US" sz="1800" dirty="0"/>
              </a:p>
              <a:p>
                <a:r>
                  <a:rPr lang="en-US" sz="1800" dirty="0"/>
                  <a:t>Orientation path</a:t>
                </a:r>
              </a:p>
              <a:p>
                <a:pPr marL="0" indent="0">
                  <a:buNone/>
                </a:pPr>
                <a14:m>
                  <m:oMathPara xmlns:m="http://schemas.openxmlformats.org/officeDocument/2006/math">
                    <m:oMathParaPr>
                      <m:jc m:val="centerGroup"/>
                    </m:oMathParaPr>
                    <m:oMath xmlns:m="http://schemas.openxmlformats.org/officeDocument/2006/math">
                      <m:r>
                        <a:rPr lang="it-IT" sz="1800" b="0" i="1" smtClean="0">
                          <a:latin typeface="Cambria Math" panose="02040503050406030204" pitchFamily="18" charset="0"/>
                          <a:ea typeface="Cambria Math" panose="02040503050406030204" pitchFamily="18" charset="0"/>
                        </a:rPr>
                        <m:t>𝜙</m:t>
                      </m:r>
                      <m:d>
                        <m:dPr>
                          <m:ctrlPr>
                            <a:rPr lang="it-IT" sz="1800" b="0" i="1" smtClean="0">
                              <a:latin typeface="Cambria Math" panose="02040503050406030204" pitchFamily="18" charset="0"/>
                            </a:rPr>
                          </m:ctrlPr>
                        </m:dPr>
                        <m:e>
                          <m:r>
                            <a:rPr lang="it-IT" sz="1800" b="0" i="1" smtClean="0">
                              <a:latin typeface="Cambria Math" panose="02040503050406030204" pitchFamily="18" charset="0"/>
                            </a:rPr>
                            <m:t>𝑠</m:t>
                          </m:r>
                        </m:e>
                      </m:d>
                      <m:r>
                        <a:rPr lang="it-IT" sz="1800" b="0" i="1" smtClean="0">
                          <a:latin typeface="Cambria Math" panose="02040503050406030204" pitchFamily="18" charset="0"/>
                        </a:rPr>
                        <m:t>=</m:t>
                      </m:r>
                      <m:sSub>
                        <m:sSubPr>
                          <m:ctrlPr>
                            <a:rPr lang="it-IT" sz="1800" b="0" i="1" smtClean="0">
                              <a:latin typeface="Cambria Math" panose="02040503050406030204" pitchFamily="18" charset="0"/>
                            </a:rPr>
                          </m:ctrlPr>
                        </m:sSubPr>
                        <m:e>
                          <m:r>
                            <a:rPr lang="it-IT" sz="1800" b="0" i="1" smtClean="0">
                              <a:latin typeface="Cambria Math" panose="02040503050406030204" pitchFamily="18" charset="0"/>
                              <a:ea typeface="Cambria Math" panose="02040503050406030204" pitchFamily="18" charset="0"/>
                            </a:rPr>
                            <m:t>𝜙</m:t>
                          </m:r>
                        </m:e>
                        <m:sub>
                          <m:r>
                            <a:rPr lang="it-IT" sz="1800" b="0" i="1" smtClean="0">
                              <a:latin typeface="Cambria Math" panose="02040503050406030204" pitchFamily="18" charset="0"/>
                            </a:rPr>
                            <m:t>𝑖</m:t>
                          </m:r>
                        </m:sub>
                      </m:sSub>
                      <m:r>
                        <a:rPr lang="it-IT" sz="1800" b="0" i="1" smtClean="0">
                          <a:latin typeface="Cambria Math" panose="02040503050406030204" pitchFamily="18" charset="0"/>
                        </a:rPr>
                        <m:t>+</m:t>
                      </m:r>
                      <m:r>
                        <a:rPr lang="it-IT" sz="1800" b="0" i="1" smtClean="0">
                          <a:latin typeface="Cambria Math" panose="02040503050406030204" pitchFamily="18" charset="0"/>
                        </a:rPr>
                        <m:t>𝑠</m:t>
                      </m:r>
                      <m:f>
                        <m:fPr>
                          <m:ctrlPr>
                            <a:rPr lang="it-IT" sz="1800" b="0" i="1" smtClean="0">
                              <a:latin typeface="Cambria Math" panose="02040503050406030204" pitchFamily="18" charset="0"/>
                            </a:rPr>
                          </m:ctrlPr>
                        </m:fPr>
                        <m:num>
                          <m:sSub>
                            <m:sSubPr>
                              <m:ctrlPr>
                                <a:rPr lang="it-IT" sz="1800" b="0" i="1" smtClean="0">
                                  <a:latin typeface="Cambria Math" panose="02040503050406030204" pitchFamily="18" charset="0"/>
                                </a:rPr>
                              </m:ctrlPr>
                            </m:sSubPr>
                            <m:e>
                              <m:r>
                                <a:rPr lang="it-IT" sz="1800" b="0" i="1" smtClean="0">
                                  <a:latin typeface="Cambria Math" panose="02040503050406030204" pitchFamily="18" charset="0"/>
                                  <a:ea typeface="Cambria Math" panose="02040503050406030204" pitchFamily="18" charset="0"/>
                                </a:rPr>
                                <m:t>𝜙</m:t>
                              </m:r>
                            </m:e>
                            <m:sub>
                              <m:r>
                                <a:rPr lang="it-IT" sz="1800" b="0" i="1" smtClean="0">
                                  <a:latin typeface="Cambria Math" panose="02040503050406030204" pitchFamily="18" charset="0"/>
                                  <a:ea typeface="Cambria Math" panose="02040503050406030204" pitchFamily="18" charset="0"/>
                                </a:rPr>
                                <m:t>𝜀</m:t>
                              </m:r>
                            </m:sub>
                          </m:sSub>
                        </m:num>
                        <m:den>
                          <m:d>
                            <m:dPr>
                              <m:begChr m:val="‖"/>
                              <m:endChr m:val="‖"/>
                              <m:ctrlPr>
                                <a:rPr lang="it-IT" sz="1800" b="0" i="1" smtClean="0">
                                  <a:latin typeface="Cambria Math" panose="02040503050406030204" pitchFamily="18" charset="0"/>
                                </a:rPr>
                              </m:ctrlPr>
                            </m:dPr>
                            <m:e>
                              <m:sSub>
                                <m:sSubPr>
                                  <m:ctrlPr>
                                    <a:rPr lang="it-IT" sz="1800" i="1">
                                      <a:latin typeface="Cambria Math" panose="02040503050406030204" pitchFamily="18" charset="0"/>
                                    </a:rPr>
                                  </m:ctrlPr>
                                </m:sSubPr>
                                <m:e>
                                  <m:r>
                                    <a:rPr lang="it-IT" sz="1800" i="1" smtClean="0">
                                      <a:latin typeface="Cambria Math" panose="02040503050406030204" pitchFamily="18" charset="0"/>
                                      <a:ea typeface="Cambria Math" panose="02040503050406030204" pitchFamily="18" charset="0"/>
                                    </a:rPr>
                                    <m:t>𝜙</m:t>
                                  </m:r>
                                </m:e>
                                <m:sub>
                                  <m:r>
                                    <a:rPr lang="it-IT" sz="1800" i="1">
                                      <a:latin typeface="Cambria Math" panose="02040503050406030204" pitchFamily="18" charset="0"/>
                                      <a:ea typeface="Cambria Math" panose="02040503050406030204" pitchFamily="18" charset="0"/>
                                    </a:rPr>
                                    <m:t>𝜀</m:t>
                                  </m:r>
                                </m:sub>
                              </m:sSub>
                            </m:e>
                          </m:d>
                        </m:den>
                      </m:f>
                    </m:oMath>
                  </m:oMathPara>
                </a14:m>
                <a:endParaRPr lang="en-US" sz="1800" dirty="0"/>
              </a:p>
              <a:p>
                <a:pPr marL="0" indent="0">
                  <a:buNone/>
                </a:pPr>
                <a14:m>
                  <m:oMathPara xmlns:m="http://schemas.openxmlformats.org/officeDocument/2006/math">
                    <m:oMathParaPr>
                      <m:jc m:val="centerGroup"/>
                    </m:oMathParaPr>
                    <m:oMath xmlns:m="http://schemas.openxmlformats.org/officeDocument/2006/math">
                      <m:acc>
                        <m:accPr>
                          <m:chr m:val="̇"/>
                          <m:ctrlPr>
                            <a:rPr lang="en-US" sz="1800" i="1" smtClean="0">
                              <a:latin typeface="Cambria Math" panose="02040503050406030204" pitchFamily="18" charset="0"/>
                            </a:rPr>
                          </m:ctrlPr>
                        </m:accPr>
                        <m:e>
                          <m:r>
                            <a:rPr lang="en-US" sz="1800" i="1" smtClean="0">
                              <a:latin typeface="Cambria Math" panose="02040503050406030204" pitchFamily="18" charset="0"/>
                              <a:ea typeface="Cambria Math" panose="02040503050406030204" pitchFamily="18" charset="0"/>
                            </a:rPr>
                            <m:t>𝜙</m:t>
                          </m:r>
                        </m:e>
                      </m:acc>
                      <m:d>
                        <m:dPr>
                          <m:ctrlPr>
                            <a:rPr lang="it-IT" sz="1800" b="0" i="1" smtClean="0">
                              <a:latin typeface="Cambria Math" panose="02040503050406030204" pitchFamily="18" charset="0"/>
                            </a:rPr>
                          </m:ctrlPr>
                        </m:dPr>
                        <m:e>
                          <m:r>
                            <a:rPr lang="it-IT" sz="1800" b="0" i="1" smtClean="0">
                              <a:latin typeface="Cambria Math" panose="02040503050406030204" pitchFamily="18" charset="0"/>
                            </a:rPr>
                            <m:t>𝑠</m:t>
                          </m:r>
                        </m:e>
                      </m:d>
                      <m:r>
                        <a:rPr lang="it-IT" sz="1800" b="0" i="1" smtClean="0">
                          <a:latin typeface="Cambria Math" panose="02040503050406030204" pitchFamily="18" charset="0"/>
                        </a:rPr>
                        <m:t>= </m:t>
                      </m:r>
                      <m:acc>
                        <m:accPr>
                          <m:chr m:val="̇"/>
                          <m:ctrlPr>
                            <a:rPr lang="it-IT" sz="1800" b="0" i="1" smtClean="0">
                              <a:latin typeface="Cambria Math" panose="02040503050406030204" pitchFamily="18" charset="0"/>
                            </a:rPr>
                          </m:ctrlPr>
                        </m:accPr>
                        <m:e>
                          <m:r>
                            <a:rPr lang="it-IT" sz="1800" b="0" i="1" smtClean="0">
                              <a:latin typeface="Cambria Math" panose="02040503050406030204" pitchFamily="18" charset="0"/>
                            </a:rPr>
                            <m:t>𝑠</m:t>
                          </m:r>
                        </m:e>
                      </m:acc>
                      <m:f>
                        <m:fPr>
                          <m:ctrlPr>
                            <a:rPr lang="it-IT" sz="1800" i="1">
                              <a:latin typeface="Cambria Math" panose="02040503050406030204" pitchFamily="18" charset="0"/>
                            </a:rPr>
                          </m:ctrlPr>
                        </m:fPr>
                        <m:num>
                          <m:sSub>
                            <m:sSubPr>
                              <m:ctrlPr>
                                <a:rPr lang="it-IT" sz="1800" i="1">
                                  <a:latin typeface="Cambria Math" panose="02040503050406030204" pitchFamily="18" charset="0"/>
                                </a:rPr>
                              </m:ctrlPr>
                            </m:sSubPr>
                            <m:e>
                              <m:r>
                                <a:rPr lang="it-IT" sz="1800" i="1" smtClean="0">
                                  <a:latin typeface="Cambria Math" panose="02040503050406030204" pitchFamily="18" charset="0"/>
                                  <a:ea typeface="Cambria Math" panose="02040503050406030204" pitchFamily="18" charset="0"/>
                                </a:rPr>
                                <m:t>𝜙</m:t>
                              </m:r>
                            </m:e>
                            <m:sub>
                              <m:r>
                                <a:rPr lang="it-IT" sz="1800" i="1">
                                  <a:latin typeface="Cambria Math" panose="02040503050406030204" pitchFamily="18" charset="0"/>
                                  <a:ea typeface="Cambria Math" panose="02040503050406030204" pitchFamily="18" charset="0"/>
                                </a:rPr>
                                <m:t>𝜀</m:t>
                              </m:r>
                            </m:sub>
                          </m:sSub>
                        </m:num>
                        <m:den>
                          <m:d>
                            <m:dPr>
                              <m:begChr m:val="‖"/>
                              <m:endChr m:val="‖"/>
                              <m:ctrlPr>
                                <a:rPr lang="it-IT" sz="1800" i="1">
                                  <a:latin typeface="Cambria Math" panose="02040503050406030204" pitchFamily="18" charset="0"/>
                                </a:rPr>
                              </m:ctrlPr>
                            </m:dPr>
                            <m:e>
                              <m:sSub>
                                <m:sSubPr>
                                  <m:ctrlPr>
                                    <a:rPr lang="it-IT" sz="1800" i="1">
                                      <a:latin typeface="Cambria Math" panose="02040503050406030204" pitchFamily="18" charset="0"/>
                                    </a:rPr>
                                  </m:ctrlPr>
                                </m:sSubPr>
                                <m:e>
                                  <m:r>
                                    <a:rPr lang="it-IT" sz="1800" i="1" smtClean="0">
                                      <a:latin typeface="Cambria Math" panose="02040503050406030204" pitchFamily="18" charset="0"/>
                                      <a:ea typeface="Cambria Math" panose="02040503050406030204" pitchFamily="18" charset="0"/>
                                    </a:rPr>
                                    <m:t>𝜙</m:t>
                                  </m:r>
                                </m:e>
                                <m:sub>
                                  <m:r>
                                    <a:rPr lang="it-IT" sz="1800" i="1">
                                      <a:latin typeface="Cambria Math" panose="02040503050406030204" pitchFamily="18" charset="0"/>
                                      <a:ea typeface="Cambria Math" panose="02040503050406030204" pitchFamily="18" charset="0"/>
                                    </a:rPr>
                                    <m:t>𝜀</m:t>
                                  </m:r>
                                </m:sub>
                              </m:sSub>
                            </m:e>
                          </m:d>
                        </m:den>
                      </m:f>
                    </m:oMath>
                  </m:oMathPara>
                </a14:m>
                <a:endParaRPr lang="en-US" sz="1800" dirty="0"/>
              </a:p>
              <a:p>
                <a:r>
                  <a:rPr lang="en-US" sz="1800" dirty="0"/>
                  <a:t>Final path</a:t>
                </a:r>
              </a:p>
              <a:p>
                <a:pPr marL="0" indent="0">
                  <a:buNone/>
                </a:pPr>
                <a14:m>
                  <m:oMathPara xmlns:m="http://schemas.openxmlformats.org/officeDocument/2006/math">
                    <m:oMathParaPr>
                      <m:jc m:val="centerGroup"/>
                    </m:oMathParaPr>
                    <m:oMath xmlns:m="http://schemas.openxmlformats.org/officeDocument/2006/math">
                      <m:sSub>
                        <m:sSubPr>
                          <m:ctrlPr>
                            <a:rPr lang="en-US" sz="1800" i="1" smtClean="0">
                              <a:latin typeface="Cambria Math" panose="02040503050406030204" pitchFamily="18" charset="0"/>
                            </a:rPr>
                          </m:ctrlPr>
                        </m:sSubPr>
                        <m:e>
                          <m:acc>
                            <m:accPr>
                              <m:chr m:val="̇"/>
                              <m:ctrlPr>
                                <a:rPr lang="en-US" sz="1800" i="1" smtClean="0">
                                  <a:latin typeface="Cambria Math" panose="02040503050406030204" pitchFamily="18" charset="0"/>
                                </a:rPr>
                              </m:ctrlPr>
                            </m:accPr>
                            <m:e>
                              <m:r>
                                <a:rPr lang="it-IT" sz="1800" b="0" i="1" smtClean="0">
                                  <a:latin typeface="Cambria Math" panose="02040503050406030204" pitchFamily="18" charset="0"/>
                                </a:rPr>
                                <m:t>𝑥</m:t>
                              </m:r>
                            </m:e>
                          </m:acc>
                        </m:e>
                        <m:sub>
                          <m:r>
                            <a:rPr lang="it-IT" sz="1800" b="0" i="1" smtClean="0">
                              <a:latin typeface="Cambria Math" panose="02040503050406030204" pitchFamily="18" charset="0"/>
                            </a:rPr>
                            <m:t>𝑑</m:t>
                          </m:r>
                        </m:sub>
                      </m:sSub>
                      <m:r>
                        <a:rPr lang="it-IT" sz="1800" b="0" i="1" smtClean="0">
                          <a:latin typeface="Cambria Math" panose="02040503050406030204" pitchFamily="18" charset="0"/>
                        </a:rPr>
                        <m:t>(</m:t>
                      </m:r>
                      <m:r>
                        <a:rPr lang="it-IT" sz="1800" b="0" i="1" smtClean="0">
                          <a:latin typeface="Cambria Math" panose="02040503050406030204" pitchFamily="18" charset="0"/>
                        </a:rPr>
                        <m:t>𝑠</m:t>
                      </m:r>
                      <m:r>
                        <a:rPr lang="it-IT" sz="1800" b="0" i="1" smtClean="0">
                          <a:latin typeface="Cambria Math" panose="02040503050406030204" pitchFamily="18" charset="0"/>
                        </a:rPr>
                        <m:t>)= </m:t>
                      </m:r>
                      <m:d>
                        <m:dPr>
                          <m:begChr m:val="["/>
                          <m:endChr m:val="]"/>
                          <m:ctrlPr>
                            <a:rPr lang="it-IT" sz="1800" b="0" i="1" smtClean="0">
                              <a:latin typeface="Cambria Math" panose="02040503050406030204" pitchFamily="18" charset="0"/>
                            </a:rPr>
                          </m:ctrlPr>
                        </m:dPr>
                        <m:e>
                          <m:m>
                            <m:mPr>
                              <m:mcs>
                                <m:mc>
                                  <m:mcPr>
                                    <m:count m:val="1"/>
                                    <m:mcJc m:val="center"/>
                                  </m:mcPr>
                                </m:mc>
                              </m:mcs>
                              <m:ctrlPr>
                                <a:rPr lang="it-IT" sz="1800" b="0" i="1" smtClean="0">
                                  <a:latin typeface="Cambria Math" panose="02040503050406030204" pitchFamily="18" charset="0"/>
                                </a:rPr>
                              </m:ctrlPr>
                            </m:mPr>
                            <m:mr>
                              <m:e>
                                <m:acc>
                                  <m:accPr>
                                    <m:chr m:val="̇"/>
                                    <m:ctrlPr>
                                      <a:rPr lang="en-US" sz="1800" i="1">
                                        <a:latin typeface="Cambria Math" panose="02040503050406030204" pitchFamily="18" charset="0"/>
                                      </a:rPr>
                                    </m:ctrlPr>
                                  </m:accPr>
                                  <m:e>
                                    <m:r>
                                      <a:rPr lang="it-IT" sz="1800" i="1">
                                        <a:latin typeface="Cambria Math" panose="02040503050406030204" pitchFamily="18" charset="0"/>
                                      </a:rPr>
                                      <m:t>𝑝</m:t>
                                    </m:r>
                                  </m:e>
                                </m:acc>
                                <m:d>
                                  <m:dPr>
                                    <m:ctrlPr>
                                      <a:rPr lang="it-IT" sz="1800" i="1">
                                        <a:latin typeface="Cambria Math" panose="02040503050406030204" pitchFamily="18" charset="0"/>
                                      </a:rPr>
                                    </m:ctrlPr>
                                  </m:dPr>
                                  <m:e>
                                    <m:r>
                                      <a:rPr lang="it-IT" sz="1800" i="1">
                                        <a:latin typeface="Cambria Math" panose="02040503050406030204" pitchFamily="18" charset="0"/>
                                      </a:rPr>
                                      <m:t>𝑠</m:t>
                                    </m:r>
                                  </m:e>
                                </m:d>
                              </m:e>
                            </m:mr>
                            <m:mr>
                              <m:e>
                                <m:acc>
                                  <m:accPr>
                                    <m:chr m:val="̇"/>
                                    <m:ctrlPr>
                                      <a:rPr lang="en-US" sz="1800" i="1">
                                        <a:latin typeface="Cambria Math" panose="02040503050406030204" pitchFamily="18" charset="0"/>
                                      </a:rPr>
                                    </m:ctrlPr>
                                  </m:accPr>
                                  <m:e>
                                    <m:r>
                                      <a:rPr lang="en-US" sz="1800" i="1">
                                        <a:latin typeface="Cambria Math" panose="02040503050406030204" pitchFamily="18" charset="0"/>
                                        <a:ea typeface="Cambria Math" panose="02040503050406030204" pitchFamily="18" charset="0"/>
                                      </a:rPr>
                                      <m:t>𝜙</m:t>
                                    </m:r>
                                  </m:e>
                                </m:acc>
                                <m:d>
                                  <m:dPr>
                                    <m:ctrlPr>
                                      <a:rPr lang="it-IT" sz="1800" i="1">
                                        <a:latin typeface="Cambria Math" panose="02040503050406030204" pitchFamily="18" charset="0"/>
                                      </a:rPr>
                                    </m:ctrlPr>
                                  </m:dPr>
                                  <m:e>
                                    <m:r>
                                      <a:rPr lang="it-IT" sz="1800" i="1">
                                        <a:latin typeface="Cambria Math" panose="02040503050406030204" pitchFamily="18" charset="0"/>
                                      </a:rPr>
                                      <m:t>𝑠</m:t>
                                    </m:r>
                                  </m:e>
                                </m:d>
                              </m:e>
                            </m:mr>
                          </m:m>
                        </m:e>
                      </m:d>
                    </m:oMath>
                  </m:oMathPara>
                </a14:m>
                <a:endParaRPr lang="en-US" sz="1800" dirty="0"/>
              </a:p>
            </p:txBody>
          </p:sp>
        </mc:Choice>
        <mc:Fallback xmlns="">
          <p:sp>
            <p:nvSpPr>
              <p:cNvPr id="8" name="Segnaposto contenuto 7">
                <a:extLst>
                  <a:ext uri="{FF2B5EF4-FFF2-40B4-BE49-F238E27FC236}">
                    <a16:creationId xmlns:a16="http://schemas.microsoft.com/office/drawing/2014/main" id="{02930BA9-AA7C-489C-8C1D-BDED14171287}"/>
                  </a:ext>
                </a:extLst>
              </p:cNvPr>
              <p:cNvSpPr>
                <a:spLocks noGrp="1" noRot="1" noChangeAspect="1" noMove="1" noResize="1" noEditPoints="1" noAdjustHandles="1" noChangeArrowheads="1" noChangeShapeType="1" noTextEdit="1"/>
              </p:cNvSpPr>
              <p:nvPr>
                <p:ph sz="half" idx="1"/>
              </p:nvPr>
            </p:nvSpPr>
            <p:spPr>
              <a:xfrm>
                <a:off x="1119436" y="1754812"/>
                <a:ext cx="3703637" cy="4114801"/>
              </a:xfrm>
              <a:blipFill>
                <a:blip r:embed="rId2"/>
                <a:stretch>
                  <a:fillRect l="-1153" t="-889"/>
                </a:stretch>
              </a:blipFill>
            </p:spPr>
            <p:txBody>
              <a:bodyPr/>
              <a:lstStyle/>
              <a:p>
                <a:r>
                  <a:rPr lang="en-US">
                    <a:noFill/>
                  </a:rPr>
                  <a:t> </a:t>
                </a:r>
              </a:p>
            </p:txBody>
          </p:sp>
        </mc:Fallback>
      </mc:AlternateContent>
      <p:sp>
        <p:nvSpPr>
          <p:cNvPr id="4" name="Segnaposto data 3">
            <a:extLst>
              <a:ext uri="{FF2B5EF4-FFF2-40B4-BE49-F238E27FC236}">
                <a16:creationId xmlns:a16="http://schemas.microsoft.com/office/drawing/2014/main" id="{E477C4C3-8C6F-4CD5-B37F-6E258434DFB2}"/>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2241AC12-A50D-4FEC-B6EC-2DCB3F82C7F0}"/>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1AC790C2-1EFC-4795-BB0D-1152011B13B9}"/>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11</a:t>
            </a:fld>
            <a:endParaRPr lang="it-IT" altLang="en-US" dirty="0"/>
          </a:p>
        </p:txBody>
      </p:sp>
      <p:sp>
        <p:nvSpPr>
          <p:cNvPr id="11" name="CasellaDiTesto 10">
            <a:extLst>
              <a:ext uri="{FF2B5EF4-FFF2-40B4-BE49-F238E27FC236}">
                <a16:creationId xmlns:a16="http://schemas.microsoft.com/office/drawing/2014/main" id="{5A693CF3-DD59-4D4D-9D81-2470D2C32E12}"/>
              </a:ext>
            </a:extLst>
          </p:cNvPr>
          <p:cNvSpPr txBox="1"/>
          <p:nvPr/>
        </p:nvSpPr>
        <p:spPr>
          <a:xfrm>
            <a:off x="1119435" y="1354703"/>
            <a:ext cx="3703637" cy="400110"/>
          </a:xfrm>
          <a:prstGeom prst="rect">
            <a:avLst/>
          </a:prstGeom>
          <a:noFill/>
        </p:spPr>
        <p:txBody>
          <a:bodyPr wrap="square" rtlCol="0">
            <a:spAutoFit/>
          </a:bodyPr>
          <a:lstStyle/>
          <a:p>
            <a:pPr algn="ctr"/>
            <a:r>
              <a:rPr lang="it-IT" sz="2000" b="1" dirty="0" err="1">
                <a:solidFill>
                  <a:srgbClr val="000000"/>
                </a:solidFill>
                <a:latin typeface="+mj-lt"/>
              </a:rPr>
              <a:t>Path</a:t>
            </a:r>
            <a:r>
              <a:rPr lang="it-IT" sz="2000" dirty="0">
                <a:solidFill>
                  <a:srgbClr val="000000"/>
                </a:solidFill>
                <a:latin typeface="+mj-lt"/>
              </a:rPr>
              <a:t> </a:t>
            </a:r>
            <a:r>
              <a:rPr lang="it-IT" sz="2000" b="1" dirty="0">
                <a:solidFill>
                  <a:srgbClr val="000000"/>
                </a:solidFill>
                <a:latin typeface="+mj-lt"/>
              </a:rPr>
              <a:t>planning</a:t>
            </a:r>
            <a:endParaRPr lang="en-US" sz="2000" b="1" dirty="0">
              <a:solidFill>
                <a:srgbClr val="000000"/>
              </a:solidFill>
              <a:latin typeface="+mj-lt"/>
            </a:endParaRPr>
          </a:p>
        </p:txBody>
      </p:sp>
      <p:sp>
        <p:nvSpPr>
          <p:cNvPr id="13" name="CasellaDiTesto 12">
            <a:extLst>
              <a:ext uri="{FF2B5EF4-FFF2-40B4-BE49-F238E27FC236}">
                <a16:creationId xmlns:a16="http://schemas.microsoft.com/office/drawing/2014/main" id="{7D015223-1611-4DC9-9595-6FE6D068D8C1}"/>
              </a:ext>
            </a:extLst>
          </p:cNvPr>
          <p:cNvSpPr txBox="1"/>
          <p:nvPr/>
        </p:nvSpPr>
        <p:spPr>
          <a:xfrm>
            <a:off x="4972049" y="1354703"/>
            <a:ext cx="3703637" cy="400110"/>
          </a:xfrm>
          <a:prstGeom prst="rect">
            <a:avLst/>
          </a:prstGeom>
          <a:noFill/>
        </p:spPr>
        <p:txBody>
          <a:bodyPr wrap="square" rtlCol="0">
            <a:spAutoFit/>
          </a:bodyPr>
          <a:lstStyle/>
          <a:p>
            <a:pPr algn="ctr"/>
            <a:r>
              <a:rPr lang="it-IT" sz="2000" b="1" dirty="0">
                <a:solidFill>
                  <a:srgbClr val="000000"/>
                </a:solidFill>
                <a:latin typeface="+mj-lt"/>
              </a:rPr>
              <a:t>Timing</a:t>
            </a:r>
            <a:r>
              <a:rPr lang="it-IT" sz="2000" dirty="0">
                <a:solidFill>
                  <a:srgbClr val="000000"/>
                </a:solidFill>
                <a:latin typeface="+mj-lt"/>
              </a:rPr>
              <a:t> </a:t>
            </a:r>
            <a:r>
              <a:rPr lang="it-IT" sz="2000" b="1" dirty="0" err="1">
                <a:solidFill>
                  <a:srgbClr val="000000"/>
                </a:solidFill>
                <a:latin typeface="+mj-lt"/>
              </a:rPr>
              <a:t>law</a:t>
            </a:r>
            <a:endParaRPr lang="en-US" sz="2000" b="1" dirty="0">
              <a:solidFill>
                <a:srgbClr val="000000"/>
              </a:solidFill>
              <a:latin typeface="+mj-lt"/>
            </a:endParaRPr>
          </a:p>
        </p:txBody>
      </p:sp>
      <p:sp>
        <p:nvSpPr>
          <p:cNvPr id="12" name="Segnaposto contenuto 7">
            <a:extLst>
              <a:ext uri="{FF2B5EF4-FFF2-40B4-BE49-F238E27FC236}">
                <a16:creationId xmlns:a16="http://schemas.microsoft.com/office/drawing/2014/main" id="{532010A3-1FD1-42C4-A8CB-DC43180CA029}"/>
              </a:ext>
            </a:extLst>
          </p:cNvPr>
          <p:cNvSpPr txBox="1">
            <a:spLocks/>
          </p:cNvSpPr>
          <p:nvPr/>
        </p:nvSpPr>
        <p:spPr bwMode="auto">
          <a:xfrm>
            <a:off x="4972049" y="1752600"/>
            <a:ext cx="3703637"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822433"/>
              </a:buClr>
              <a:buChar char="•"/>
              <a:defRPr sz="2000" kern="1200">
                <a:solidFill>
                  <a:srgbClr val="000000"/>
                </a:solidFill>
                <a:latin typeface="+mj-lt"/>
                <a:ea typeface="+mn-ea"/>
                <a:cs typeface="+mn-cs"/>
              </a:defRPr>
            </a:lvl1pPr>
            <a:lvl2pPr marL="742950" indent="-285750" algn="l" rtl="0" eaLnBrk="1" fontAlgn="base" hangingPunct="1">
              <a:spcBef>
                <a:spcPct val="20000"/>
              </a:spcBef>
              <a:spcAft>
                <a:spcPct val="0"/>
              </a:spcAft>
              <a:buChar char="–"/>
              <a:defRPr sz="1800" kern="1200">
                <a:solidFill>
                  <a:srgbClr val="000000"/>
                </a:solidFill>
                <a:latin typeface="+mj-lt"/>
                <a:ea typeface="+mn-ea"/>
                <a:cs typeface="+mn-cs"/>
              </a:defRPr>
            </a:lvl2pPr>
            <a:lvl3pPr marL="1143000" indent="-228600" algn="l" rtl="0" eaLnBrk="1" fontAlgn="base" hangingPunct="1">
              <a:spcBef>
                <a:spcPct val="20000"/>
              </a:spcBef>
              <a:spcAft>
                <a:spcPct val="0"/>
              </a:spcAft>
              <a:buChar char="•"/>
              <a:defRPr sz="1400" kern="1200">
                <a:solidFill>
                  <a:srgbClr val="000000"/>
                </a:solidFill>
                <a:latin typeface="+mj-lt"/>
                <a:ea typeface="+mn-ea"/>
                <a:cs typeface="+mn-cs"/>
              </a:defRPr>
            </a:lvl3pPr>
            <a:lvl4pPr marL="1562100" indent="-228600" algn="l" rtl="0" eaLnBrk="1" fontAlgn="base" hangingPunct="1">
              <a:spcBef>
                <a:spcPct val="20000"/>
              </a:spcBef>
              <a:spcAft>
                <a:spcPct val="0"/>
              </a:spcAft>
              <a:buChar char="–"/>
              <a:defRPr sz="1200" kern="1200">
                <a:solidFill>
                  <a:srgbClr val="000000"/>
                </a:solidFill>
                <a:latin typeface="+mj-lt"/>
                <a:ea typeface="+mn-ea"/>
                <a:cs typeface="+mn-cs"/>
              </a:defRPr>
            </a:lvl4pPr>
            <a:lvl5pPr marL="1981200" indent="-228600" algn="l" rtl="0" eaLnBrk="1" fontAlgn="base" hangingPunct="1">
              <a:spcBef>
                <a:spcPct val="20000"/>
              </a:spcBef>
              <a:spcAft>
                <a:spcPct val="0"/>
              </a:spcAft>
              <a:buChar char="»"/>
              <a:defRPr sz="1100" kern="1200">
                <a:solidFill>
                  <a:srgbClr val="000000"/>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mc:AlternateContent xmlns:mc="http://schemas.openxmlformats.org/markup-compatibility/2006" xmlns:a14="http://schemas.microsoft.com/office/drawing/2010/main">
        <mc:Choice Requires="a14">
          <p:sp>
            <p:nvSpPr>
              <p:cNvPr id="21" name="CasellaDiTesto 20">
                <a:extLst>
                  <a:ext uri="{FF2B5EF4-FFF2-40B4-BE49-F238E27FC236}">
                    <a16:creationId xmlns:a16="http://schemas.microsoft.com/office/drawing/2014/main" id="{29652EF4-193C-4388-9C62-38FCA7972E25}"/>
                  </a:ext>
                </a:extLst>
              </p:cNvPr>
              <p:cNvSpPr txBox="1"/>
              <p:nvPr/>
            </p:nvSpPr>
            <p:spPr>
              <a:xfrm>
                <a:off x="6625208" y="1916832"/>
                <a:ext cx="2195264" cy="1405449"/>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ctrlPr>
                        </m:sSubPr>
                        <m:e>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𝑇</m:t>
                          </m:r>
                        </m:e>
                        <m:sub>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𝑆</m:t>
                          </m:r>
                        </m:sub>
                      </m:sSub>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m:t>
                      </m:r>
                      <m:f>
                        <m:fPr>
                          <m:ctrlP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ctrlPr>
                        </m:fPr>
                        <m:num>
                          <m:sSub>
                            <m:sSubPr>
                              <m:ctrlP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ctrlPr>
                            </m:sSubPr>
                            <m:e>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𝑉</m:t>
                              </m:r>
                            </m:e>
                            <m:sub>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𝑚𝑎𝑥</m:t>
                              </m:r>
                            </m:sub>
                          </m:sSub>
                        </m:num>
                        <m:den>
                          <m:sSub>
                            <m:sSubPr>
                              <m:ctrlP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ctrlPr>
                            </m:sSubPr>
                            <m:e>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𝐴</m:t>
                              </m:r>
                            </m:e>
                            <m:sub>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𝑚𝑎𝑥</m:t>
                              </m:r>
                            </m:sub>
                          </m:sSub>
                        </m:den>
                      </m:f>
                    </m:oMath>
                  </m:oMathPara>
                </a14:m>
                <a:endParaRPr kumimoji="0" lang="en-US" sz="1800" b="0" i="0" u="none" strike="noStrike" kern="1200" cap="none" spc="0" normalizeH="0" baseline="0" noProof="0" dirty="0">
                  <a:ln>
                    <a:noFill/>
                  </a:ln>
                  <a:solidFill>
                    <a:srgbClr val="000000"/>
                  </a:solidFill>
                  <a:effectLst/>
                  <a:uLnTx/>
                  <a:uFillTx/>
                  <a:latin typeface="+mj-lt"/>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𝑇</m:t>
                      </m:r>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 </m:t>
                      </m:r>
                      <m:f>
                        <m:fPr>
                          <m:ctrlP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ctrlPr>
                        </m:fPr>
                        <m:num>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𝑙</m:t>
                          </m:r>
                          <m:sSub>
                            <m:sSubPr>
                              <m:ctrlP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ctrlPr>
                            </m:sSubPr>
                            <m:e>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𝐴</m:t>
                              </m:r>
                            </m:e>
                            <m:sub>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𝑚𝑎𝑥</m:t>
                              </m:r>
                            </m:sub>
                          </m:sSub>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m:t>
                          </m:r>
                          <m:sSubSup>
                            <m:sSubSupPr>
                              <m:ctrlP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ctrlPr>
                            </m:sSubSupPr>
                            <m:e>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𝑉</m:t>
                              </m:r>
                            </m:e>
                            <m:sub>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𝑚𝑎𝑥</m:t>
                              </m:r>
                            </m:sub>
                            <m:sup>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2</m:t>
                              </m:r>
                            </m:sup>
                          </m:sSubSup>
                        </m:num>
                        <m:den>
                          <m:sSub>
                            <m:sSubPr>
                              <m:ctrlP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ctrlPr>
                            </m:sSubPr>
                            <m:e>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𝐴</m:t>
                              </m:r>
                            </m:e>
                            <m:sub>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𝑚𝑎𝑥</m:t>
                              </m:r>
                            </m:sub>
                          </m:sSub>
                          <m:sSub>
                            <m:sSubPr>
                              <m:ctrlP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ctrlPr>
                            </m:sSubPr>
                            <m:e>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𝑉</m:t>
                              </m:r>
                            </m:e>
                            <m:sub>
                              <m:r>
                                <a:rPr kumimoji="0" lang="it-IT" sz="1800" b="0" i="1" u="none" strike="noStrike" kern="1200" cap="none" spc="0" normalizeH="0" baseline="0" noProof="0" smtClean="0">
                                  <a:ln>
                                    <a:noFill/>
                                  </a:ln>
                                  <a:solidFill>
                                    <a:srgbClr val="000000"/>
                                  </a:solidFill>
                                  <a:effectLst/>
                                  <a:uLnTx/>
                                  <a:uFillTx/>
                                  <a:latin typeface="Cambria Math" panose="02040503050406030204" pitchFamily="18" charset="0"/>
                                  <a:cs typeface="+mn-cs"/>
                                </a:rPr>
                                <m:t>𝑚𝑎𝑥</m:t>
                              </m:r>
                            </m:sub>
                          </m:sSub>
                        </m:den>
                      </m:f>
                    </m:oMath>
                  </m:oMathPara>
                </a14:m>
                <a:endParaRPr kumimoji="0" lang="en-US" sz="1800" b="0" i="0" u="none" strike="noStrike" kern="1200" cap="none" spc="0" normalizeH="0" baseline="0" noProof="0" dirty="0">
                  <a:ln>
                    <a:noFill/>
                  </a:ln>
                  <a:solidFill>
                    <a:srgbClr val="000000"/>
                  </a:solidFill>
                  <a:effectLst/>
                  <a:uLnTx/>
                  <a:uFillTx/>
                  <a:latin typeface="+mj-lt"/>
                  <a:cs typeface="+mn-cs"/>
                </a:endParaRPr>
              </a:p>
              <a:p>
                <a:endParaRPr lang="en-US" dirty="0">
                  <a:solidFill>
                    <a:srgbClr val="000000"/>
                  </a:solidFill>
                </a:endParaRPr>
              </a:p>
            </p:txBody>
          </p:sp>
        </mc:Choice>
        <mc:Fallback xmlns="">
          <p:sp>
            <p:nvSpPr>
              <p:cNvPr id="21" name="CasellaDiTesto 20">
                <a:extLst>
                  <a:ext uri="{FF2B5EF4-FFF2-40B4-BE49-F238E27FC236}">
                    <a16:creationId xmlns:a16="http://schemas.microsoft.com/office/drawing/2014/main" id="{29652EF4-193C-4388-9C62-38FCA7972E25}"/>
                  </a:ext>
                </a:extLst>
              </p:cNvPr>
              <p:cNvSpPr txBox="1">
                <a:spLocks noRot="1" noChangeAspect="1" noMove="1" noResize="1" noEditPoints="1" noAdjustHandles="1" noChangeArrowheads="1" noChangeShapeType="1" noTextEdit="1"/>
              </p:cNvSpPr>
              <p:nvPr/>
            </p:nvSpPr>
            <p:spPr>
              <a:xfrm>
                <a:off x="6625208" y="1916832"/>
                <a:ext cx="2195264" cy="1405449"/>
              </a:xfrm>
              <a:prstGeom prst="rect">
                <a:avLst/>
              </a:prstGeom>
              <a:blipFill>
                <a:blip r:embed="rId3"/>
                <a:stretch>
                  <a:fillRect/>
                </a:stretch>
              </a:blipFill>
            </p:spPr>
            <p:txBody>
              <a:bodyPr/>
              <a:lstStyle/>
              <a:p>
                <a:r>
                  <a:rPr lang="en-US">
                    <a:noFill/>
                  </a:rPr>
                  <a:t> </a:t>
                </a:r>
              </a:p>
            </p:txBody>
          </p:sp>
        </mc:Fallback>
      </mc:AlternateContent>
      <p:pic>
        <p:nvPicPr>
          <p:cNvPr id="23" name="Immagine 22">
            <a:extLst>
              <a:ext uri="{FF2B5EF4-FFF2-40B4-BE49-F238E27FC236}">
                <a16:creationId xmlns:a16="http://schemas.microsoft.com/office/drawing/2014/main" id="{739384FB-33A7-40FB-BEAA-4960F20848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8024" y="1700808"/>
            <a:ext cx="1908398" cy="1933102"/>
          </a:xfrm>
          <a:prstGeom prst="rect">
            <a:avLst/>
          </a:prstGeom>
        </p:spPr>
      </p:pic>
      <mc:AlternateContent xmlns:mc="http://schemas.openxmlformats.org/markup-compatibility/2006" xmlns:a14="http://schemas.microsoft.com/office/drawing/2010/main">
        <mc:Choice Requires="a14">
          <p:sp>
            <p:nvSpPr>
              <p:cNvPr id="24" name="CasellaDiTesto 23">
                <a:extLst>
                  <a:ext uri="{FF2B5EF4-FFF2-40B4-BE49-F238E27FC236}">
                    <a16:creationId xmlns:a16="http://schemas.microsoft.com/office/drawing/2014/main" id="{1F8089A2-1FC0-4DC0-9431-1E07569BB8CA}"/>
                  </a:ext>
                </a:extLst>
              </p:cNvPr>
              <p:cNvSpPr txBox="1"/>
              <p:nvPr/>
            </p:nvSpPr>
            <p:spPr>
              <a:xfrm>
                <a:off x="4771639" y="3820797"/>
                <a:ext cx="4104456" cy="1394997"/>
              </a:xfrm>
              <a:prstGeom prst="rect">
                <a:avLst/>
              </a:prstGeom>
              <a:noFill/>
            </p:spPr>
            <p:txBody>
              <a:bodyPr wrap="square" rtlCol="0">
                <a:spAutoFit/>
              </a:bodyPr>
              <a:lstStyle/>
              <a:p>
                <a:endParaRPr lang="en-US" sz="1800" dirty="0">
                  <a:solidFill>
                    <a:srgbClr val="000000"/>
                  </a:solidFill>
                  <a:latin typeface="+mj-lt"/>
                </a:endParaRPr>
              </a:p>
              <a:p>
                <a:pPr/>
                <a14:m>
                  <m:oMathPara xmlns:m="http://schemas.openxmlformats.org/officeDocument/2006/math">
                    <m:oMathParaPr>
                      <m:jc m:val="centerGroup"/>
                    </m:oMathParaPr>
                    <m:oMath xmlns:m="http://schemas.openxmlformats.org/officeDocument/2006/math">
                      <m:acc>
                        <m:accPr>
                          <m:chr m:val="̇"/>
                          <m:ctrlPr>
                            <a:rPr lang="en-US" sz="1800" i="1">
                              <a:solidFill>
                                <a:srgbClr val="000000"/>
                              </a:solidFill>
                              <a:latin typeface="Cambria Math" panose="02040503050406030204" pitchFamily="18" charset="0"/>
                            </a:rPr>
                          </m:ctrlPr>
                        </m:accPr>
                        <m:e>
                          <m:r>
                            <a:rPr lang="it-IT" sz="1800" i="1">
                              <a:solidFill>
                                <a:srgbClr val="000000"/>
                              </a:solidFill>
                              <a:latin typeface="Cambria Math" panose="02040503050406030204" pitchFamily="18" charset="0"/>
                            </a:rPr>
                            <m:t>𝑠</m:t>
                          </m:r>
                        </m:e>
                      </m:acc>
                      <m:d>
                        <m:dPr>
                          <m:ctrlPr>
                            <a:rPr lang="it-IT" sz="1800" i="1">
                              <a:solidFill>
                                <a:srgbClr val="000000"/>
                              </a:solidFill>
                              <a:latin typeface="Cambria Math" panose="02040503050406030204" pitchFamily="18" charset="0"/>
                            </a:rPr>
                          </m:ctrlPr>
                        </m:dPr>
                        <m:e>
                          <m:r>
                            <a:rPr lang="it-IT" sz="1800" i="1">
                              <a:solidFill>
                                <a:srgbClr val="000000"/>
                              </a:solidFill>
                              <a:latin typeface="Cambria Math" panose="02040503050406030204" pitchFamily="18" charset="0"/>
                            </a:rPr>
                            <m:t>𝑡</m:t>
                          </m:r>
                        </m:e>
                      </m:d>
                      <m:r>
                        <a:rPr lang="en-US" sz="1800" i="1" smtClean="0">
                          <a:solidFill>
                            <a:srgbClr val="000000"/>
                          </a:solidFill>
                          <a:latin typeface="Cambria Math" panose="02040503050406030204" pitchFamily="18" charset="0"/>
                        </a:rPr>
                        <m:t>=</m:t>
                      </m:r>
                      <m:d>
                        <m:dPr>
                          <m:begChr m:val="{"/>
                          <m:endChr m:val=""/>
                          <m:ctrlPr>
                            <a:rPr lang="en-US" sz="1800" i="1" smtClean="0">
                              <a:solidFill>
                                <a:srgbClr val="000000"/>
                              </a:solidFill>
                              <a:latin typeface="Cambria Math" panose="02040503050406030204" pitchFamily="18" charset="0"/>
                            </a:rPr>
                          </m:ctrlPr>
                        </m:dPr>
                        <m:e>
                          <m:eqArr>
                            <m:eqArrPr>
                              <m:ctrlPr>
                                <a:rPr lang="en-US" sz="1800" i="1" smtClean="0">
                                  <a:solidFill>
                                    <a:srgbClr val="000000"/>
                                  </a:solidFill>
                                  <a:latin typeface="Cambria Math" panose="02040503050406030204" pitchFamily="18" charset="0"/>
                                </a:rPr>
                              </m:ctrlPr>
                            </m:eqArrPr>
                            <m:e>
                              <m:sSub>
                                <m:sSubPr>
                                  <m:ctrlPr>
                                    <a:rPr lang="it-IT" sz="1800" i="1">
                                      <a:solidFill>
                                        <a:srgbClr val="000000"/>
                                      </a:solidFill>
                                      <a:latin typeface="Cambria Math" panose="02040503050406030204" pitchFamily="18" charset="0"/>
                                    </a:rPr>
                                  </m:ctrlPr>
                                </m:sSubPr>
                                <m:e>
                                  <m:r>
                                    <a:rPr lang="it-IT" sz="1800" i="1">
                                      <a:solidFill>
                                        <a:srgbClr val="000000"/>
                                      </a:solidFill>
                                      <a:latin typeface="Cambria Math" panose="02040503050406030204" pitchFamily="18" charset="0"/>
                                    </a:rPr>
                                    <m:t>𝐴</m:t>
                                  </m:r>
                                </m:e>
                                <m:sub>
                                  <m:r>
                                    <a:rPr lang="it-IT" sz="1800" i="1">
                                      <a:solidFill>
                                        <a:srgbClr val="000000"/>
                                      </a:solidFill>
                                      <a:latin typeface="Cambria Math" panose="02040503050406030204" pitchFamily="18" charset="0"/>
                                    </a:rPr>
                                    <m:t>𝑚𝑎𝑥</m:t>
                                  </m:r>
                                </m:sub>
                              </m:sSub>
                              <m:r>
                                <a:rPr lang="it-IT" sz="1800" i="1">
                                  <a:solidFill>
                                    <a:srgbClr val="000000"/>
                                  </a:solidFill>
                                  <a:latin typeface="Cambria Math" panose="02040503050406030204" pitchFamily="18" charset="0"/>
                                </a:rPr>
                                <m:t>𝑡</m:t>
                              </m:r>
                              <m:r>
                                <a:rPr lang="en-US" sz="1800" i="1" smtClean="0">
                                  <a:solidFill>
                                    <a:srgbClr val="000000"/>
                                  </a:solidFill>
                                  <a:latin typeface="Cambria Math" panose="02040503050406030204" pitchFamily="18" charset="0"/>
                                </a:rPr>
                                <m:t>,</m:t>
                              </m:r>
                              <m:r>
                                <a:rPr lang="it-IT" sz="1800" b="0" i="1" smtClean="0">
                                  <a:solidFill>
                                    <a:srgbClr val="000000"/>
                                  </a:solidFill>
                                  <a:latin typeface="Cambria Math" panose="02040503050406030204" pitchFamily="18" charset="0"/>
                                </a:rPr>
                                <m:t>      </m:t>
                              </m:r>
                              <m:r>
                                <a:rPr lang="en-US" sz="1800" i="1" smtClean="0">
                                  <a:solidFill>
                                    <a:srgbClr val="000000"/>
                                  </a:solidFill>
                                  <a:latin typeface="Cambria Math" panose="02040503050406030204" pitchFamily="18" charset="0"/>
                                </a:rPr>
                                <m:t>  </m:t>
                              </m:r>
                              <m:r>
                                <a:rPr lang="it-IT" sz="1800" b="0" i="1" smtClean="0">
                                  <a:solidFill>
                                    <a:srgbClr val="000000"/>
                                  </a:solidFill>
                                  <a:latin typeface="Cambria Math" panose="02040503050406030204" pitchFamily="18" charset="0"/>
                                </a:rPr>
                                <m:t>              </m:t>
                              </m:r>
                              <m:r>
                                <a:rPr lang="it-IT" sz="1800" i="1">
                                  <a:solidFill>
                                    <a:srgbClr val="000000"/>
                                  </a:solidFill>
                                  <a:latin typeface="Cambria Math" panose="02040503050406030204" pitchFamily="18" charset="0"/>
                                </a:rPr>
                                <m:t>𝑡</m:t>
                              </m:r>
                              <m:r>
                                <a:rPr lang="it-IT" sz="1800" i="1">
                                  <a:solidFill>
                                    <a:srgbClr val="000000"/>
                                  </a:solidFill>
                                  <a:latin typeface="Cambria Math" panose="02040503050406030204" pitchFamily="18" charset="0"/>
                                </a:rPr>
                                <m:t> </m:t>
                              </m:r>
                              <m:r>
                                <a:rPr lang="it-IT" sz="1800" i="1">
                                  <a:solidFill>
                                    <a:srgbClr val="000000"/>
                                  </a:solidFill>
                                  <a:latin typeface="Cambria Math" panose="02040503050406030204" pitchFamily="18" charset="0"/>
                                  <a:ea typeface="Cambria Math" panose="02040503050406030204" pitchFamily="18" charset="0"/>
                                </a:rPr>
                                <m:t>𝜖</m:t>
                              </m:r>
                              <m:r>
                                <a:rPr lang="it-IT" sz="1800" i="1">
                                  <a:solidFill>
                                    <a:srgbClr val="000000"/>
                                  </a:solidFill>
                                  <a:latin typeface="Cambria Math" panose="02040503050406030204" pitchFamily="18" charset="0"/>
                                  <a:ea typeface="Cambria Math" panose="02040503050406030204" pitchFamily="18" charset="0"/>
                                </a:rPr>
                                <m:t> </m:t>
                              </m:r>
                              <m:d>
                                <m:dPr>
                                  <m:begChr m:val="["/>
                                  <m:endChr m:val="]"/>
                                  <m:ctrlPr>
                                    <a:rPr lang="it-IT" sz="1800" i="1">
                                      <a:solidFill>
                                        <a:srgbClr val="000000"/>
                                      </a:solidFill>
                                      <a:latin typeface="Cambria Math" panose="02040503050406030204" pitchFamily="18" charset="0"/>
                                      <a:ea typeface="Cambria Math" panose="02040503050406030204" pitchFamily="18" charset="0"/>
                                    </a:rPr>
                                  </m:ctrlPr>
                                </m:dPr>
                                <m:e>
                                  <m:r>
                                    <a:rPr lang="it-IT" sz="1800" i="1">
                                      <a:solidFill>
                                        <a:srgbClr val="000000"/>
                                      </a:solidFill>
                                      <a:latin typeface="Cambria Math" panose="02040503050406030204" pitchFamily="18" charset="0"/>
                                      <a:ea typeface="Cambria Math" panose="02040503050406030204" pitchFamily="18" charset="0"/>
                                    </a:rPr>
                                    <m:t>0,</m:t>
                                  </m:r>
                                  <m:sSub>
                                    <m:sSubPr>
                                      <m:ctrlPr>
                                        <a:rPr lang="it-IT" sz="1800" i="1">
                                          <a:solidFill>
                                            <a:srgbClr val="000000"/>
                                          </a:solidFill>
                                          <a:latin typeface="Cambria Math" panose="02040503050406030204" pitchFamily="18" charset="0"/>
                                          <a:ea typeface="Cambria Math" panose="02040503050406030204" pitchFamily="18" charset="0"/>
                                        </a:rPr>
                                      </m:ctrlPr>
                                    </m:sSubPr>
                                    <m:e>
                                      <m:r>
                                        <a:rPr lang="it-IT" sz="1800" i="1">
                                          <a:solidFill>
                                            <a:srgbClr val="000000"/>
                                          </a:solidFill>
                                          <a:latin typeface="Cambria Math" panose="02040503050406030204" pitchFamily="18" charset="0"/>
                                          <a:ea typeface="Cambria Math" panose="02040503050406030204" pitchFamily="18" charset="0"/>
                                        </a:rPr>
                                        <m:t>𝑇</m:t>
                                      </m:r>
                                    </m:e>
                                    <m:sub>
                                      <m:r>
                                        <a:rPr lang="it-IT" sz="1800" i="1">
                                          <a:solidFill>
                                            <a:srgbClr val="000000"/>
                                          </a:solidFill>
                                          <a:latin typeface="Cambria Math" panose="02040503050406030204" pitchFamily="18" charset="0"/>
                                          <a:ea typeface="Cambria Math" panose="02040503050406030204" pitchFamily="18" charset="0"/>
                                        </a:rPr>
                                        <m:t>𝑠</m:t>
                                      </m:r>
                                    </m:sub>
                                  </m:sSub>
                                </m:e>
                              </m:d>
                            </m:e>
                            <m:e>
                              <m:r>
                                <a:rPr lang="en-US" sz="1800" i="1" smtClean="0">
                                  <a:solidFill>
                                    <a:srgbClr val="000000"/>
                                  </a:solidFill>
                                  <a:latin typeface="Cambria Math" panose="02040503050406030204" pitchFamily="18" charset="0"/>
                                </a:rPr>
                                <m:t>&amp;</m:t>
                              </m:r>
                              <m:sSub>
                                <m:sSubPr>
                                  <m:ctrlPr>
                                    <a:rPr lang="it-IT" sz="1800" i="1">
                                      <a:solidFill>
                                        <a:srgbClr val="000000"/>
                                      </a:solidFill>
                                      <a:latin typeface="Cambria Math" panose="02040503050406030204" pitchFamily="18" charset="0"/>
                                    </a:rPr>
                                  </m:ctrlPr>
                                </m:sSubPr>
                                <m:e>
                                  <m:r>
                                    <a:rPr lang="it-IT" sz="1800" i="1">
                                      <a:solidFill>
                                        <a:srgbClr val="000000"/>
                                      </a:solidFill>
                                      <a:latin typeface="Cambria Math" panose="02040503050406030204" pitchFamily="18" charset="0"/>
                                    </a:rPr>
                                    <m:t>𝑉</m:t>
                                  </m:r>
                                </m:e>
                                <m:sub>
                                  <m:r>
                                    <a:rPr lang="it-IT" sz="1800" i="1">
                                      <a:solidFill>
                                        <a:srgbClr val="000000"/>
                                      </a:solidFill>
                                      <a:latin typeface="Cambria Math" panose="02040503050406030204" pitchFamily="18" charset="0"/>
                                    </a:rPr>
                                    <m:t>𝑚𝑎𝑥</m:t>
                                  </m:r>
                                </m:sub>
                              </m:sSub>
                              <m:r>
                                <a:rPr lang="en-US" sz="1800" i="1" smtClean="0">
                                  <a:solidFill>
                                    <a:srgbClr val="000000"/>
                                  </a:solidFill>
                                  <a:latin typeface="Cambria Math" panose="02040503050406030204" pitchFamily="18" charset="0"/>
                                </a:rPr>
                                <m:t>,</m:t>
                              </m:r>
                              <m:r>
                                <a:rPr lang="it-IT" sz="1800" b="0" i="1" smtClean="0">
                                  <a:solidFill>
                                    <a:srgbClr val="000000"/>
                                  </a:solidFill>
                                  <a:latin typeface="Cambria Math" panose="02040503050406030204" pitchFamily="18" charset="0"/>
                                </a:rPr>
                                <m:t>                </m:t>
                              </m:r>
                              <m:r>
                                <a:rPr lang="it-IT" sz="1800" i="1">
                                  <a:solidFill>
                                    <a:srgbClr val="000000"/>
                                  </a:solidFill>
                                  <a:latin typeface="Cambria Math" panose="02040503050406030204" pitchFamily="18" charset="0"/>
                                </a:rPr>
                                <m:t>𝑡</m:t>
                              </m:r>
                              <m:r>
                                <a:rPr lang="it-IT" sz="1800" i="1">
                                  <a:solidFill>
                                    <a:srgbClr val="000000"/>
                                  </a:solidFill>
                                  <a:latin typeface="Cambria Math" panose="02040503050406030204" pitchFamily="18" charset="0"/>
                                </a:rPr>
                                <m:t> </m:t>
                              </m:r>
                              <m:r>
                                <a:rPr lang="it-IT" sz="1800" i="1">
                                  <a:solidFill>
                                    <a:srgbClr val="000000"/>
                                  </a:solidFill>
                                  <a:latin typeface="Cambria Math" panose="02040503050406030204" pitchFamily="18" charset="0"/>
                                  <a:ea typeface="Cambria Math" panose="02040503050406030204" pitchFamily="18" charset="0"/>
                                </a:rPr>
                                <m:t>𝜖</m:t>
                              </m:r>
                              <m:r>
                                <a:rPr lang="it-IT" sz="1800" i="1">
                                  <a:solidFill>
                                    <a:srgbClr val="000000"/>
                                  </a:solidFill>
                                  <a:latin typeface="Cambria Math" panose="02040503050406030204" pitchFamily="18" charset="0"/>
                                  <a:ea typeface="Cambria Math" panose="02040503050406030204" pitchFamily="18" charset="0"/>
                                </a:rPr>
                                <m:t> </m:t>
                              </m:r>
                              <m:d>
                                <m:dPr>
                                  <m:begChr m:val="["/>
                                  <m:endChr m:val="]"/>
                                  <m:ctrlPr>
                                    <a:rPr lang="it-IT" sz="1800" i="1">
                                      <a:solidFill>
                                        <a:srgbClr val="000000"/>
                                      </a:solidFill>
                                      <a:latin typeface="Cambria Math" panose="02040503050406030204" pitchFamily="18" charset="0"/>
                                      <a:ea typeface="Cambria Math" panose="02040503050406030204" pitchFamily="18" charset="0"/>
                                    </a:rPr>
                                  </m:ctrlPr>
                                </m:dPr>
                                <m:e>
                                  <m:sSub>
                                    <m:sSubPr>
                                      <m:ctrlPr>
                                        <a:rPr lang="it-IT" sz="1800" i="1">
                                          <a:solidFill>
                                            <a:srgbClr val="000000"/>
                                          </a:solidFill>
                                          <a:latin typeface="Cambria Math" panose="02040503050406030204" pitchFamily="18" charset="0"/>
                                          <a:ea typeface="Cambria Math" panose="02040503050406030204" pitchFamily="18" charset="0"/>
                                        </a:rPr>
                                      </m:ctrlPr>
                                    </m:sSubPr>
                                    <m:e>
                                      <m:r>
                                        <a:rPr lang="it-IT" sz="1800" i="1">
                                          <a:solidFill>
                                            <a:srgbClr val="000000"/>
                                          </a:solidFill>
                                          <a:latin typeface="Cambria Math" panose="02040503050406030204" pitchFamily="18" charset="0"/>
                                          <a:ea typeface="Cambria Math" panose="02040503050406030204" pitchFamily="18" charset="0"/>
                                        </a:rPr>
                                        <m:t>𝑇</m:t>
                                      </m:r>
                                    </m:e>
                                    <m:sub>
                                      <m:r>
                                        <a:rPr lang="it-IT" sz="1800" i="1">
                                          <a:solidFill>
                                            <a:srgbClr val="000000"/>
                                          </a:solidFill>
                                          <a:latin typeface="Cambria Math" panose="02040503050406030204" pitchFamily="18" charset="0"/>
                                          <a:ea typeface="Cambria Math" panose="02040503050406030204" pitchFamily="18" charset="0"/>
                                        </a:rPr>
                                        <m:t>𝑠</m:t>
                                      </m:r>
                                      <m:r>
                                        <a:rPr lang="it-IT" sz="1800" i="1">
                                          <a:solidFill>
                                            <a:srgbClr val="000000"/>
                                          </a:solidFill>
                                          <a:latin typeface="Cambria Math" panose="02040503050406030204" pitchFamily="18" charset="0"/>
                                          <a:ea typeface="Cambria Math" panose="02040503050406030204" pitchFamily="18" charset="0"/>
                                        </a:rPr>
                                        <m:t>,</m:t>
                                      </m:r>
                                    </m:sub>
                                  </m:sSub>
                                  <m:r>
                                    <a:rPr lang="it-IT" sz="1800" i="1">
                                      <a:solidFill>
                                        <a:srgbClr val="000000"/>
                                      </a:solidFill>
                                      <a:latin typeface="Cambria Math" panose="02040503050406030204" pitchFamily="18" charset="0"/>
                                      <a:ea typeface="Cambria Math" panose="02040503050406030204" pitchFamily="18" charset="0"/>
                                    </a:rPr>
                                    <m:t>𝑇</m:t>
                                  </m:r>
                                  <m:r>
                                    <a:rPr lang="it-IT" sz="1800" i="1">
                                      <a:solidFill>
                                        <a:srgbClr val="000000"/>
                                      </a:solidFill>
                                      <a:latin typeface="Cambria Math" panose="02040503050406030204" pitchFamily="18" charset="0"/>
                                      <a:ea typeface="Cambria Math" panose="02040503050406030204" pitchFamily="18" charset="0"/>
                                    </a:rPr>
                                    <m:t>−</m:t>
                                  </m:r>
                                  <m:sSub>
                                    <m:sSubPr>
                                      <m:ctrlPr>
                                        <a:rPr lang="it-IT" sz="1800" i="1">
                                          <a:solidFill>
                                            <a:srgbClr val="000000"/>
                                          </a:solidFill>
                                          <a:latin typeface="Cambria Math" panose="02040503050406030204" pitchFamily="18" charset="0"/>
                                          <a:ea typeface="Cambria Math" panose="02040503050406030204" pitchFamily="18" charset="0"/>
                                        </a:rPr>
                                      </m:ctrlPr>
                                    </m:sSubPr>
                                    <m:e>
                                      <m:r>
                                        <a:rPr lang="it-IT" sz="1800" i="1">
                                          <a:solidFill>
                                            <a:srgbClr val="000000"/>
                                          </a:solidFill>
                                          <a:latin typeface="Cambria Math" panose="02040503050406030204" pitchFamily="18" charset="0"/>
                                          <a:ea typeface="Cambria Math" panose="02040503050406030204" pitchFamily="18" charset="0"/>
                                        </a:rPr>
                                        <m:t>𝑇</m:t>
                                      </m:r>
                                    </m:e>
                                    <m:sub>
                                      <m:r>
                                        <a:rPr lang="it-IT" sz="1800" i="1">
                                          <a:solidFill>
                                            <a:srgbClr val="000000"/>
                                          </a:solidFill>
                                          <a:latin typeface="Cambria Math" panose="02040503050406030204" pitchFamily="18" charset="0"/>
                                          <a:ea typeface="Cambria Math" panose="02040503050406030204" pitchFamily="18" charset="0"/>
                                        </a:rPr>
                                        <m:t>𝑠</m:t>
                                      </m:r>
                                    </m:sub>
                                  </m:sSub>
                                </m:e>
                              </m:d>
                            </m:e>
                            <m:e>
                              <m:m>
                                <m:mPr>
                                  <m:mcs>
                                    <m:mc>
                                      <m:mcPr>
                                        <m:count m:val="2"/>
                                        <m:mcJc m:val="center"/>
                                      </m:mcPr>
                                    </m:mc>
                                  </m:mcs>
                                  <m:ctrlPr>
                                    <a:rPr lang="it-IT" sz="1800" i="1">
                                      <a:solidFill>
                                        <a:srgbClr val="000000"/>
                                      </a:solidFill>
                                      <a:latin typeface="Cambria Math" panose="02040503050406030204" pitchFamily="18" charset="0"/>
                                    </a:rPr>
                                  </m:ctrlPr>
                                </m:mPr>
                                <m:mr>
                                  <m:e>
                                    <m:r>
                                      <a:rPr lang="it-IT" sz="1800" i="1">
                                        <a:solidFill>
                                          <a:srgbClr val="000000"/>
                                        </a:solidFill>
                                        <a:latin typeface="Cambria Math" panose="02040503050406030204" pitchFamily="18" charset="0"/>
                                      </a:rPr>
                                      <m:t>−</m:t>
                                    </m:r>
                                    <m:sSub>
                                      <m:sSubPr>
                                        <m:ctrlPr>
                                          <a:rPr lang="it-IT" sz="1800" i="1">
                                            <a:solidFill>
                                              <a:srgbClr val="000000"/>
                                            </a:solidFill>
                                            <a:latin typeface="Cambria Math" panose="02040503050406030204" pitchFamily="18" charset="0"/>
                                          </a:rPr>
                                        </m:ctrlPr>
                                      </m:sSubPr>
                                      <m:e>
                                        <m:r>
                                          <a:rPr lang="it-IT" sz="1800" i="1">
                                            <a:solidFill>
                                              <a:srgbClr val="000000"/>
                                            </a:solidFill>
                                            <a:latin typeface="Cambria Math" panose="02040503050406030204" pitchFamily="18" charset="0"/>
                                          </a:rPr>
                                          <m:t>𝐴</m:t>
                                        </m:r>
                                      </m:e>
                                      <m:sub>
                                        <m:r>
                                          <a:rPr lang="it-IT" sz="1800" i="1">
                                            <a:solidFill>
                                              <a:srgbClr val="000000"/>
                                            </a:solidFill>
                                            <a:latin typeface="Cambria Math" panose="02040503050406030204" pitchFamily="18" charset="0"/>
                                          </a:rPr>
                                          <m:t>𝑚𝑎𝑥</m:t>
                                        </m:r>
                                      </m:sub>
                                    </m:sSub>
                                    <m:d>
                                      <m:dPr>
                                        <m:ctrlPr>
                                          <a:rPr lang="it-IT" sz="1800" i="1">
                                            <a:solidFill>
                                              <a:srgbClr val="000000"/>
                                            </a:solidFill>
                                            <a:latin typeface="Cambria Math" panose="02040503050406030204" pitchFamily="18" charset="0"/>
                                          </a:rPr>
                                        </m:ctrlPr>
                                      </m:dPr>
                                      <m:e>
                                        <m:r>
                                          <a:rPr lang="it-IT" sz="1800" i="1">
                                            <a:solidFill>
                                              <a:srgbClr val="000000"/>
                                            </a:solidFill>
                                            <a:latin typeface="Cambria Math" panose="02040503050406030204" pitchFamily="18" charset="0"/>
                                          </a:rPr>
                                          <m:t>𝑡</m:t>
                                        </m:r>
                                        <m:r>
                                          <a:rPr lang="it-IT" sz="1800" i="1">
                                            <a:solidFill>
                                              <a:srgbClr val="000000"/>
                                            </a:solidFill>
                                            <a:latin typeface="Cambria Math" panose="02040503050406030204" pitchFamily="18" charset="0"/>
                                          </a:rPr>
                                          <m:t>−</m:t>
                                        </m:r>
                                        <m:r>
                                          <a:rPr lang="it-IT" sz="1800" i="1">
                                            <a:solidFill>
                                              <a:srgbClr val="000000"/>
                                            </a:solidFill>
                                            <a:latin typeface="Cambria Math" panose="02040503050406030204" pitchFamily="18" charset="0"/>
                                          </a:rPr>
                                          <m:t>𝑇</m:t>
                                        </m:r>
                                      </m:e>
                                    </m:d>
                                    <m:r>
                                      <a:rPr lang="it-IT" sz="1800" b="0" i="1" smtClean="0">
                                        <a:solidFill>
                                          <a:srgbClr val="000000"/>
                                        </a:solidFill>
                                        <a:latin typeface="Cambria Math" panose="02040503050406030204" pitchFamily="18" charset="0"/>
                                      </a:rPr>
                                      <m:t>,  </m:t>
                                    </m:r>
                                  </m:e>
                                  <m:e>
                                    <m:r>
                                      <a:rPr lang="it-IT" sz="1800" i="1">
                                        <a:solidFill>
                                          <a:srgbClr val="000000"/>
                                        </a:solidFill>
                                        <a:latin typeface="Cambria Math" panose="02040503050406030204" pitchFamily="18" charset="0"/>
                                      </a:rPr>
                                      <m:t>𝑡</m:t>
                                    </m:r>
                                    <m:r>
                                      <a:rPr lang="it-IT" sz="1800" i="1">
                                        <a:solidFill>
                                          <a:srgbClr val="000000"/>
                                        </a:solidFill>
                                        <a:latin typeface="Cambria Math" panose="02040503050406030204" pitchFamily="18" charset="0"/>
                                      </a:rPr>
                                      <m:t> </m:t>
                                    </m:r>
                                    <m:r>
                                      <a:rPr lang="it-IT" sz="1800" i="1">
                                        <a:solidFill>
                                          <a:srgbClr val="000000"/>
                                        </a:solidFill>
                                        <a:latin typeface="Cambria Math" panose="02040503050406030204" pitchFamily="18" charset="0"/>
                                        <a:ea typeface="Cambria Math" panose="02040503050406030204" pitchFamily="18" charset="0"/>
                                      </a:rPr>
                                      <m:t>𝜖</m:t>
                                    </m:r>
                                    <m:r>
                                      <a:rPr lang="it-IT" sz="1800" i="1">
                                        <a:solidFill>
                                          <a:srgbClr val="000000"/>
                                        </a:solidFill>
                                        <a:latin typeface="Cambria Math" panose="02040503050406030204" pitchFamily="18" charset="0"/>
                                        <a:ea typeface="Cambria Math" panose="02040503050406030204" pitchFamily="18" charset="0"/>
                                      </a:rPr>
                                      <m:t> </m:t>
                                    </m:r>
                                    <m:d>
                                      <m:dPr>
                                        <m:begChr m:val="["/>
                                        <m:endChr m:val="]"/>
                                        <m:ctrlPr>
                                          <a:rPr lang="it-IT" sz="1800" i="1">
                                            <a:solidFill>
                                              <a:srgbClr val="000000"/>
                                            </a:solidFill>
                                            <a:latin typeface="Cambria Math" panose="02040503050406030204" pitchFamily="18" charset="0"/>
                                            <a:ea typeface="Cambria Math" panose="02040503050406030204" pitchFamily="18" charset="0"/>
                                          </a:rPr>
                                        </m:ctrlPr>
                                      </m:dPr>
                                      <m:e>
                                        <m:r>
                                          <a:rPr lang="it-IT" sz="1800" i="1">
                                            <a:solidFill>
                                              <a:srgbClr val="000000"/>
                                            </a:solidFill>
                                            <a:latin typeface="Cambria Math" panose="02040503050406030204" pitchFamily="18" charset="0"/>
                                            <a:ea typeface="Cambria Math" panose="02040503050406030204" pitchFamily="18" charset="0"/>
                                          </a:rPr>
                                          <m:t>𝑇</m:t>
                                        </m:r>
                                        <m:r>
                                          <a:rPr lang="it-IT" sz="1800" i="1">
                                            <a:solidFill>
                                              <a:srgbClr val="000000"/>
                                            </a:solidFill>
                                            <a:latin typeface="Cambria Math" panose="02040503050406030204" pitchFamily="18" charset="0"/>
                                            <a:ea typeface="Cambria Math" panose="02040503050406030204" pitchFamily="18" charset="0"/>
                                          </a:rPr>
                                          <m:t>−</m:t>
                                        </m:r>
                                        <m:sSub>
                                          <m:sSubPr>
                                            <m:ctrlPr>
                                              <a:rPr lang="it-IT" sz="1800" i="1">
                                                <a:solidFill>
                                                  <a:srgbClr val="000000"/>
                                                </a:solidFill>
                                                <a:latin typeface="Cambria Math" panose="02040503050406030204" pitchFamily="18" charset="0"/>
                                                <a:ea typeface="Cambria Math" panose="02040503050406030204" pitchFamily="18" charset="0"/>
                                              </a:rPr>
                                            </m:ctrlPr>
                                          </m:sSubPr>
                                          <m:e>
                                            <m:r>
                                              <a:rPr lang="it-IT" sz="1800" i="1">
                                                <a:solidFill>
                                                  <a:srgbClr val="000000"/>
                                                </a:solidFill>
                                                <a:latin typeface="Cambria Math" panose="02040503050406030204" pitchFamily="18" charset="0"/>
                                                <a:ea typeface="Cambria Math" panose="02040503050406030204" pitchFamily="18" charset="0"/>
                                              </a:rPr>
                                              <m:t>𝑇</m:t>
                                            </m:r>
                                          </m:e>
                                          <m:sub>
                                            <m:r>
                                              <a:rPr lang="it-IT" sz="1800" i="1">
                                                <a:solidFill>
                                                  <a:srgbClr val="000000"/>
                                                </a:solidFill>
                                                <a:latin typeface="Cambria Math" panose="02040503050406030204" pitchFamily="18" charset="0"/>
                                                <a:ea typeface="Cambria Math" panose="02040503050406030204" pitchFamily="18" charset="0"/>
                                              </a:rPr>
                                              <m:t>𝑠</m:t>
                                            </m:r>
                                          </m:sub>
                                        </m:sSub>
                                        <m:r>
                                          <a:rPr lang="it-IT" sz="1800" i="1">
                                            <a:solidFill>
                                              <a:srgbClr val="000000"/>
                                            </a:solidFill>
                                            <a:latin typeface="Cambria Math" panose="02040503050406030204" pitchFamily="18" charset="0"/>
                                            <a:ea typeface="Cambria Math" panose="02040503050406030204" pitchFamily="18" charset="0"/>
                                          </a:rPr>
                                          <m:t>,</m:t>
                                        </m:r>
                                        <m:r>
                                          <a:rPr lang="it-IT" sz="1800" i="1">
                                            <a:solidFill>
                                              <a:srgbClr val="000000"/>
                                            </a:solidFill>
                                            <a:latin typeface="Cambria Math" panose="02040503050406030204" pitchFamily="18" charset="0"/>
                                            <a:ea typeface="Cambria Math" panose="02040503050406030204" pitchFamily="18" charset="0"/>
                                          </a:rPr>
                                          <m:t>𝑇</m:t>
                                        </m:r>
                                      </m:e>
                                    </m:d>
                                  </m:e>
                                </m:mr>
                              </m:m>
                            </m:e>
                          </m:eqArr>
                        </m:e>
                      </m:d>
                    </m:oMath>
                  </m:oMathPara>
                </a14:m>
                <a:endParaRPr lang="en-US" sz="1800" dirty="0">
                  <a:solidFill>
                    <a:srgbClr val="000000"/>
                  </a:solidFill>
                  <a:latin typeface="+mj-lt"/>
                </a:endParaRPr>
              </a:p>
            </p:txBody>
          </p:sp>
        </mc:Choice>
        <mc:Fallback xmlns="">
          <p:sp>
            <p:nvSpPr>
              <p:cNvPr id="24" name="CasellaDiTesto 23">
                <a:extLst>
                  <a:ext uri="{FF2B5EF4-FFF2-40B4-BE49-F238E27FC236}">
                    <a16:creationId xmlns:a16="http://schemas.microsoft.com/office/drawing/2014/main" id="{1F8089A2-1FC0-4DC0-9431-1E07569BB8CA}"/>
                  </a:ext>
                </a:extLst>
              </p:cNvPr>
              <p:cNvSpPr txBox="1">
                <a:spLocks noRot="1" noChangeAspect="1" noMove="1" noResize="1" noEditPoints="1" noAdjustHandles="1" noChangeArrowheads="1" noChangeShapeType="1" noTextEdit="1"/>
              </p:cNvSpPr>
              <p:nvPr/>
            </p:nvSpPr>
            <p:spPr>
              <a:xfrm>
                <a:off x="4771639" y="3820797"/>
                <a:ext cx="4104456" cy="1394997"/>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227013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Immagine 23">
            <a:extLst>
              <a:ext uri="{FF2B5EF4-FFF2-40B4-BE49-F238E27FC236}">
                <a16:creationId xmlns:a16="http://schemas.microsoft.com/office/drawing/2014/main" id="{C3A506A3-F1A2-4149-8D96-6109884D24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1333500"/>
            <a:ext cx="4127500" cy="2095500"/>
          </a:xfrm>
          <a:prstGeom prst="rect">
            <a:avLst/>
          </a:prstGeom>
        </p:spPr>
      </p:pic>
      <p:pic>
        <p:nvPicPr>
          <p:cNvPr id="22" name="Segnaposto contenuto 21" descr="Immagine che contiene testo&#10;&#10;Descrizione generata automaticamente">
            <a:extLst>
              <a:ext uri="{FF2B5EF4-FFF2-40B4-BE49-F238E27FC236}">
                <a16:creationId xmlns:a16="http://schemas.microsoft.com/office/drawing/2014/main" id="{F1AE064E-8D4C-40F1-AC3A-AF96AC95D837}"/>
              </a:ext>
            </a:extLst>
          </p:cNvPr>
          <p:cNvPicPr>
            <a:picLocks noGrp="1" noChangeAspect="1"/>
          </p:cNvPicPr>
          <p:nvPr>
            <p:ph sz="half" idx="4294967295"/>
          </p:nvPr>
        </p:nvPicPr>
        <p:blipFill>
          <a:blip r:embed="rId3">
            <a:extLst>
              <a:ext uri="{28A0092B-C50C-407E-A947-70E740481C1C}">
                <a14:useLocalDpi xmlns:a14="http://schemas.microsoft.com/office/drawing/2010/main" val="0"/>
              </a:ext>
            </a:extLst>
          </a:blip>
          <a:stretch>
            <a:fillRect/>
          </a:stretch>
        </p:blipFill>
        <p:spPr>
          <a:xfrm>
            <a:off x="5346700" y="1333500"/>
            <a:ext cx="3263900" cy="2095500"/>
          </a:xfrm>
        </p:spPr>
      </p:pic>
      <p:pic>
        <p:nvPicPr>
          <p:cNvPr id="20" name="Segnaposto contenuto 19" descr="Immagine che contiene interni, apparecchio&#10;&#10;Descrizione generata automaticamente">
            <a:extLst>
              <a:ext uri="{FF2B5EF4-FFF2-40B4-BE49-F238E27FC236}">
                <a16:creationId xmlns:a16="http://schemas.microsoft.com/office/drawing/2014/main" id="{1A64F869-EC52-4B01-AAC7-68BB0E5B37BC}"/>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1143000" y="3492500"/>
            <a:ext cx="4241800" cy="2349500"/>
          </a:xfrm>
        </p:spPr>
      </p:pic>
      <p:pic>
        <p:nvPicPr>
          <p:cNvPr id="26" name="Immagine 25" descr="Immagine che contiene esterni, albero, strada&#10;&#10;Descrizione generata automaticamente">
            <a:extLst>
              <a:ext uri="{FF2B5EF4-FFF2-40B4-BE49-F238E27FC236}">
                <a16:creationId xmlns:a16="http://schemas.microsoft.com/office/drawing/2014/main" id="{76885F9A-988F-4B81-9CB4-897993FE65B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61000" y="3492500"/>
            <a:ext cx="3149600" cy="2349500"/>
          </a:xfrm>
          <a:prstGeom prst="rect">
            <a:avLst/>
          </a:prstGeom>
        </p:spPr>
      </p:pic>
      <p:sp>
        <p:nvSpPr>
          <p:cNvPr id="2" name="Titolo 1">
            <a:extLst>
              <a:ext uri="{FF2B5EF4-FFF2-40B4-BE49-F238E27FC236}">
                <a16:creationId xmlns:a16="http://schemas.microsoft.com/office/drawing/2014/main" id="{F06B309A-6FAE-41DF-90E9-82861E24E351}"/>
              </a:ext>
            </a:extLst>
          </p:cNvPr>
          <p:cNvSpPr>
            <a:spLocks noGrp="1"/>
          </p:cNvSpPr>
          <p:nvPr>
            <p:ph type="title"/>
          </p:nvPr>
        </p:nvSpPr>
        <p:spPr>
          <a:xfrm>
            <a:off x="1116013" y="409575"/>
            <a:ext cx="7559675" cy="581025"/>
          </a:xfrm>
        </p:spPr>
        <p:txBody>
          <a:bodyPr wrap="square" anchor="t">
            <a:normAutofit/>
          </a:bodyPr>
          <a:lstStyle/>
          <a:p>
            <a:r>
              <a:rPr lang="it-IT" dirty="0" err="1"/>
              <a:t>Existing</a:t>
            </a:r>
            <a:r>
              <a:rPr lang="it-IT" dirty="0"/>
              <a:t> </a:t>
            </a:r>
            <a:r>
              <a:rPr lang="it-IT" dirty="0" err="1"/>
              <a:t>prototypes</a:t>
            </a:r>
            <a:endParaRPr lang="en-US" dirty="0"/>
          </a:p>
        </p:txBody>
      </p:sp>
      <p:sp>
        <p:nvSpPr>
          <p:cNvPr id="4" name="Segnaposto data 3">
            <a:extLst>
              <a:ext uri="{FF2B5EF4-FFF2-40B4-BE49-F238E27FC236}">
                <a16:creationId xmlns:a16="http://schemas.microsoft.com/office/drawing/2014/main" id="{CEEC5038-89F3-4A94-879C-515EFA74F230}"/>
              </a:ext>
            </a:extLst>
          </p:cNvPr>
          <p:cNvSpPr>
            <a:spLocks noGrp="1"/>
          </p:cNvSpPr>
          <p:nvPr>
            <p:ph type="dt" sz="half" idx="10"/>
          </p:nvPr>
        </p:nvSpPr>
        <p:spPr>
          <a:xfrm>
            <a:off x="4343400" y="6148388"/>
            <a:ext cx="1905000" cy="457200"/>
          </a:xfrm>
        </p:spPr>
        <p:txBody>
          <a:bodyPr wrap="square" anchor="t">
            <a:normAutofit/>
          </a:bodyPr>
          <a:lstStyle/>
          <a:p>
            <a:pPr>
              <a:spcAft>
                <a:spcPts val="600"/>
              </a:spcAft>
            </a:pPr>
            <a:fld id="{634E0E86-DDFF-42BE-9A80-EC100E9D7FF5}" type="datetime1">
              <a:rPr lang="it-IT" altLang="en-US" smtClean="0"/>
              <a:pPr>
                <a:spcAft>
                  <a:spcPts val="600"/>
                </a:spcAft>
              </a:pPr>
              <a:t>27/12/2020</a:t>
            </a:fld>
            <a:endParaRPr lang="it-IT" altLang="en-US"/>
          </a:p>
        </p:txBody>
      </p:sp>
      <p:sp>
        <p:nvSpPr>
          <p:cNvPr id="5" name="Segnaposto piè di pagina 4">
            <a:extLst>
              <a:ext uri="{FF2B5EF4-FFF2-40B4-BE49-F238E27FC236}">
                <a16:creationId xmlns:a16="http://schemas.microsoft.com/office/drawing/2014/main" id="{4FBD59CD-B716-4A2B-A410-CEFD37FAFE9C}"/>
              </a:ext>
            </a:extLst>
          </p:cNvPr>
          <p:cNvSpPr>
            <a:spLocks noGrp="1"/>
          </p:cNvSpPr>
          <p:nvPr>
            <p:ph type="ftr" sz="quarter" idx="11"/>
          </p:nvPr>
        </p:nvSpPr>
        <p:spPr>
          <a:xfrm>
            <a:off x="1219200" y="6148388"/>
            <a:ext cx="2895600" cy="457200"/>
          </a:xfrm>
        </p:spPr>
        <p:txBody>
          <a:bodyPr wrap="square" anchor="t">
            <a:normAutofit/>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1AB8E95B-46A8-48D7-98DD-1B42D179242E}"/>
              </a:ext>
            </a:extLst>
          </p:cNvPr>
          <p:cNvSpPr>
            <a:spLocks noGrp="1"/>
          </p:cNvSpPr>
          <p:nvPr>
            <p:ph type="sldNum" sz="quarter" idx="12"/>
          </p:nvPr>
        </p:nvSpPr>
        <p:spPr>
          <a:xfrm>
            <a:off x="6553200" y="6148388"/>
            <a:ext cx="1905000" cy="457200"/>
          </a:xfrm>
        </p:spPr>
        <p:txBody>
          <a:bodyPr wrap="square" anchor="t">
            <a:normAutofit/>
          </a:bodyPr>
          <a:lstStyle/>
          <a:p>
            <a:pPr>
              <a:spcAft>
                <a:spcPts val="600"/>
              </a:spcAft>
            </a:pPr>
            <a:r>
              <a:rPr lang="it-IT" altLang="en-US"/>
              <a:t>Pagina </a:t>
            </a:r>
            <a:fld id="{10FDDB3B-41EC-490C-BB2E-0F401665E1BB}" type="slidenum">
              <a:rPr lang="it-IT" altLang="en-US" smtClean="0"/>
              <a:pPr>
                <a:spcAft>
                  <a:spcPts val="600"/>
                </a:spcAft>
              </a:pPr>
              <a:t>12</a:t>
            </a:fld>
            <a:endParaRPr lang="it-IT" altLang="en-US"/>
          </a:p>
        </p:txBody>
      </p:sp>
    </p:spTree>
    <p:extLst>
      <p:ext uri="{BB962C8B-B14F-4D97-AF65-F5344CB8AC3E}">
        <p14:creationId xmlns:p14="http://schemas.microsoft.com/office/powerpoint/2010/main" val="667652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0502811-DA2A-44CD-A80D-3282CB4EC4DC}"/>
              </a:ext>
            </a:extLst>
          </p:cNvPr>
          <p:cNvSpPr>
            <a:spLocks noGrp="1"/>
          </p:cNvSpPr>
          <p:nvPr>
            <p:ph type="title"/>
          </p:nvPr>
        </p:nvSpPr>
        <p:spPr/>
        <p:txBody>
          <a:bodyPr/>
          <a:lstStyle/>
          <a:p>
            <a:r>
              <a:rPr lang="en-US" dirty="0"/>
              <a:t>New prototypes – Mobile platform</a:t>
            </a:r>
          </a:p>
        </p:txBody>
      </p:sp>
      <p:pic>
        <p:nvPicPr>
          <p:cNvPr id="22" name="Segnaposto contenuto 21">
            <a:extLst>
              <a:ext uri="{FF2B5EF4-FFF2-40B4-BE49-F238E27FC236}">
                <a16:creationId xmlns:a16="http://schemas.microsoft.com/office/drawing/2014/main" id="{BB9BC380-277C-4EBA-BF7B-F7ACB6C758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6013" y="1052736"/>
            <a:ext cx="2430976" cy="2430976"/>
          </a:xfrm>
        </p:spPr>
      </p:pic>
      <p:sp>
        <p:nvSpPr>
          <p:cNvPr id="4" name="Segnaposto data 3">
            <a:extLst>
              <a:ext uri="{FF2B5EF4-FFF2-40B4-BE49-F238E27FC236}">
                <a16:creationId xmlns:a16="http://schemas.microsoft.com/office/drawing/2014/main" id="{3D89F754-141F-45C8-88FE-1D8EF826DA7A}"/>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E269407B-8CB7-4B38-BD7D-91F03BB08D34}"/>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15ECA580-ACC0-44F8-81A9-43BB1C86B5E8}"/>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13</a:t>
            </a:fld>
            <a:endParaRPr lang="it-IT" altLang="en-US" dirty="0"/>
          </a:p>
        </p:txBody>
      </p:sp>
      <p:pic>
        <p:nvPicPr>
          <p:cNvPr id="24" name="Immagine 23" descr="Immagine che contiene terra, esterni, carretto&#10;&#10;Descrizione generata automaticamente">
            <a:extLst>
              <a:ext uri="{FF2B5EF4-FFF2-40B4-BE49-F238E27FC236}">
                <a16:creationId xmlns:a16="http://schemas.microsoft.com/office/drawing/2014/main" id="{24CB622A-B2EE-454A-A695-60395E8597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3928" y="1628800"/>
            <a:ext cx="2133799" cy="1208655"/>
          </a:xfrm>
          <a:prstGeom prst="rect">
            <a:avLst/>
          </a:prstGeom>
        </p:spPr>
      </p:pic>
      <p:pic>
        <p:nvPicPr>
          <p:cNvPr id="26" name="Immagine 25" descr="Immagine che contiene mugnaio&#10;&#10;Descrizione generata automaticamente">
            <a:extLst>
              <a:ext uri="{FF2B5EF4-FFF2-40B4-BE49-F238E27FC236}">
                <a16:creationId xmlns:a16="http://schemas.microsoft.com/office/drawing/2014/main" id="{1754CB23-7E28-4C16-BC9D-B5A0BA6A48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60232" y="1556792"/>
            <a:ext cx="1905000" cy="1432480"/>
          </a:xfrm>
          <a:prstGeom prst="rect">
            <a:avLst/>
          </a:prstGeom>
        </p:spPr>
      </p:pic>
    </p:spTree>
    <p:extLst>
      <p:ext uri="{BB962C8B-B14F-4D97-AF65-F5344CB8AC3E}">
        <p14:creationId xmlns:p14="http://schemas.microsoft.com/office/powerpoint/2010/main" val="1523902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FD41D70-86C4-4B39-A9EE-10FBAD71FC62}"/>
              </a:ext>
            </a:extLst>
          </p:cNvPr>
          <p:cNvSpPr>
            <a:spLocks noGrp="1"/>
          </p:cNvSpPr>
          <p:nvPr>
            <p:ph type="title"/>
          </p:nvPr>
        </p:nvSpPr>
        <p:spPr/>
        <p:txBody>
          <a:bodyPr/>
          <a:lstStyle/>
          <a:p>
            <a:r>
              <a:rPr lang="en-US" dirty="0"/>
              <a:t>New prototypes – Manipulator arm </a:t>
            </a:r>
          </a:p>
        </p:txBody>
      </p:sp>
      <p:pic>
        <p:nvPicPr>
          <p:cNvPr id="8" name="Segnaposto contenuto 7" descr="Immagine che contiene testo, nero&#10;&#10;Descrizione generata automaticamente">
            <a:extLst>
              <a:ext uri="{FF2B5EF4-FFF2-40B4-BE49-F238E27FC236}">
                <a16:creationId xmlns:a16="http://schemas.microsoft.com/office/drawing/2014/main" id="{E1A8DDE3-BD44-4B3E-9ED5-A211992EFAB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3928" y="3861048"/>
            <a:ext cx="1904999" cy="1904999"/>
          </a:xfrm>
        </p:spPr>
      </p:pic>
      <p:sp>
        <p:nvSpPr>
          <p:cNvPr id="4" name="Segnaposto data 3">
            <a:extLst>
              <a:ext uri="{FF2B5EF4-FFF2-40B4-BE49-F238E27FC236}">
                <a16:creationId xmlns:a16="http://schemas.microsoft.com/office/drawing/2014/main" id="{BBEBD9F0-DA41-41CB-A57E-0BC133637991}"/>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1E507C52-8377-488F-9499-DD6EB6436E20}"/>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3A7DC4CA-5899-4D66-833D-6F96800E3D54}"/>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14</a:t>
            </a:fld>
            <a:endParaRPr lang="it-IT" altLang="en-US" dirty="0"/>
          </a:p>
        </p:txBody>
      </p:sp>
      <p:pic>
        <p:nvPicPr>
          <p:cNvPr id="10" name="Immagine 9" descr="Immagine che contiene apparecchio, asciugabiancheria&#10;&#10;Descrizione generata automaticamente">
            <a:extLst>
              <a:ext uri="{FF2B5EF4-FFF2-40B4-BE49-F238E27FC236}">
                <a16:creationId xmlns:a16="http://schemas.microsoft.com/office/drawing/2014/main" id="{A471ADEE-206D-4BCE-A700-374DED93A7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3648" y="1268760"/>
            <a:ext cx="1861356" cy="1861356"/>
          </a:xfrm>
          <a:prstGeom prst="rect">
            <a:avLst/>
          </a:prstGeom>
        </p:spPr>
      </p:pic>
      <p:pic>
        <p:nvPicPr>
          <p:cNvPr id="12" name="Immagine 11">
            <a:extLst>
              <a:ext uri="{FF2B5EF4-FFF2-40B4-BE49-F238E27FC236}">
                <a16:creationId xmlns:a16="http://schemas.microsoft.com/office/drawing/2014/main" id="{20EF4202-895C-43E5-9CFB-D9B2EE84B5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2200" y="1268760"/>
            <a:ext cx="1861356" cy="1861356"/>
          </a:xfrm>
          <a:prstGeom prst="rect">
            <a:avLst/>
          </a:prstGeom>
        </p:spPr>
      </p:pic>
    </p:spTree>
    <p:extLst>
      <p:ext uri="{BB962C8B-B14F-4D97-AF65-F5344CB8AC3E}">
        <p14:creationId xmlns:p14="http://schemas.microsoft.com/office/powerpoint/2010/main" val="38643769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213EDD6-54AF-41FD-8E2A-1F2B1E04D812}"/>
              </a:ext>
            </a:extLst>
          </p:cNvPr>
          <p:cNvSpPr>
            <a:spLocks noGrp="1"/>
          </p:cNvSpPr>
          <p:nvPr>
            <p:ph type="title"/>
          </p:nvPr>
        </p:nvSpPr>
        <p:spPr/>
        <p:txBody>
          <a:bodyPr/>
          <a:lstStyle/>
          <a:p>
            <a:r>
              <a:rPr lang="it-IT" dirty="0" err="1"/>
              <a:t>Simulation</a:t>
            </a:r>
            <a:endParaRPr lang="en-US" dirty="0"/>
          </a:p>
        </p:txBody>
      </p:sp>
      <p:sp>
        <p:nvSpPr>
          <p:cNvPr id="4" name="Segnaposto data 3">
            <a:extLst>
              <a:ext uri="{FF2B5EF4-FFF2-40B4-BE49-F238E27FC236}">
                <a16:creationId xmlns:a16="http://schemas.microsoft.com/office/drawing/2014/main" id="{05860374-3090-4F6F-B3E9-E1FD1EA8406D}"/>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31126CE7-A836-4036-93DA-FEE988B5BF49}"/>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20998009-D524-417E-B150-6B84FE88038B}"/>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15</a:t>
            </a:fld>
            <a:endParaRPr lang="it-IT" altLang="en-US" dirty="0"/>
          </a:p>
        </p:txBody>
      </p:sp>
      <p:pic>
        <p:nvPicPr>
          <p:cNvPr id="11" name="video presentazione tesi">
            <a:hlinkClick r:id="" action="ppaction://media"/>
            <a:extLst>
              <a:ext uri="{FF2B5EF4-FFF2-40B4-BE49-F238E27FC236}">
                <a16:creationId xmlns:a16="http://schemas.microsoft.com/office/drawing/2014/main" id="{31D5DDA6-C98A-4AA5-8AEC-0A735BCCCF1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88157" y="1052736"/>
            <a:ext cx="8187532" cy="4606131"/>
          </a:xfrm>
        </p:spPr>
      </p:pic>
    </p:spTree>
    <p:extLst>
      <p:ext uri="{BB962C8B-B14F-4D97-AF65-F5344CB8AC3E}">
        <p14:creationId xmlns:p14="http://schemas.microsoft.com/office/powerpoint/2010/main" val="28550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67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446C68-6F52-4894-9966-315CBD207746}"/>
              </a:ext>
            </a:extLst>
          </p:cNvPr>
          <p:cNvSpPr>
            <a:spLocks noGrp="1"/>
          </p:cNvSpPr>
          <p:nvPr>
            <p:ph type="title"/>
          </p:nvPr>
        </p:nvSpPr>
        <p:spPr/>
        <p:txBody>
          <a:bodyPr/>
          <a:lstStyle/>
          <a:p>
            <a:r>
              <a:rPr lang="it-IT" dirty="0" err="1"/>
              <a:t>Simulation</a:t>
            </a:r>
            <a:endParaRPr lang="en-US" dirty="0"/>
          </a:p>
        </p:txBody>
      </p:sp>
      <p:sp>
        <p:nvSpPr>
          <p:cNvPr id="4" name="Segnaposto data 3">
            <a:extLst>
              <a:ext uri="{FF2B5EF4-FFF2-40B4-BE49-F238E27FC236}">
                <a16:creationId xmlns:a16="http://schemas.microsoft.com/office/drawing/2014/main" id="{DAEE1EAA-8025-4EB8-9A2E-44BE3B6FC59F}"/>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B295C79E-2F45-495E-A2DC-ACFB5504B279}"/>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7B18F350-DD8D-493E-99D5-1A76682A574E}"/>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16</a:t>
            </a:fld>
            <a:endParaRPr lang="it-IT" altLang="en-US" dirty="0"/>
          </a:p>
        </p:txBody>
      </p:sp>
      <p:pic>
        <p:nvPicPr>
          <p:cNvPr id="11" name="video presentazione tesi 1">
            <a:hlinkClick r:id="" action="ppaction://media"/>
            <a:extLst>
              <a:ext uri="{FF2B5EF4-FFF2-40B4-BE49-F238E27FC236}">
                <a16:creationId xmlns:a16="http://schemas.microsoft.com/office/drawing/2014/main" id="{B7C2D3E6-7056-4A7E-93CB-B6249989D5F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68312" y="990600"/>
            <a:ext cx="8187532" cy="4606131"/>
          </a:xfrm>
        </p:spPr>
      </p:pic>
    </p:spTree>
    <p:extLst>
      <p:ext uri="{BB962C8B-B14F-4D97-AF65-F5344CB8AC3E}">
        <p14:creationId xmlns:p14="http://schemas.microsoft.com/office/powerpoint/2010/main" val="254166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223"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9939D5-1515-4B9E-9C76-1DF4D49151B7}"/>
              </a:ext>
            </a:extLst>
          </p:cNvPr>
          <p:cNvSpPr>
            <a:spLocks noGrp="1"/>
          </p:cNvSpPr>
          <p:nvPr>
            <p:ph type="title"/>
          </p:nvPr>
        </p:nvSpPr>
        <p:spPr/>
        <p:txBody>
          <a:bodyPr/>
          <a:lstStyle/>
          <a:p>
            <a:r>
              <a:rPr lang="en-US" dirty="0"/>
              <a:t>Conclusion</a:t>
            </a:r>
          </a:p>
        </p:txBody>
      </p:sp>
      <p:sp>
        <p:nvSpPr>
          <p:cNvPr id="3" name="Segnaposto contenuto 2">
            <a:extLst>
              <a:ext uri="{FF2B5EF4-FFF2-40B4-BE49-F238E27FC236}">
                <a16:creationId xmlns:a16="http://schemas.microsoft.com/office/drawing/2014/main" id="{15C57AD2-EED6-40DC-B417-EF8FE51E5A4D}"/>
              </a:ext>
            </a:extLst>
          </p:cNvPr>
          <p:cNvSpPr>
            <a:spLocks noGrp="1"/>
          </p:cNvSpPr>
          <p:nvPr>
            <p:ph idx="1"/>
          </p:nvPr>
        </p:nvSpPr>
        <p:spPr/>
        <p:txBody>
          <a:bodyPr/>
          <a:lstStyle/>
          <a:p>
            <a:r>
              <a:rPr lang="it-IT" dirty="0" err="1"/>
              <a:t>Althought</a:t>
            </a:r>
            <a:r>
              <a:rPr lang="it-IT" dirty="0"/>
              <a:t> the project </a:t>
            </a:r>
            <a:r>
              <a:rPr lang="it-IT" dirty="0" err="1"/>
              <a:t>has</a:t>
            </a:r>
            <a:r>
              <a:rPr lang="it-IT" dirty="0"/>
              <a:t> </a:t>
            </a:r>
            <a:r>
              <a:rPr lang="it-IT" dirty="0" err="1"/>
              <a:t>been</a:t>
            </a:r>
            <a:r>
              <a:rPr lang="it-IT" dirty="0"/>
              <a:t> </a:t>
            </a:r>
            <a:r>
              <a:rPr lang="it-IT" dirty="0" err="1"/>
              <a:t>simplified</a:t>
            </a:r>
            <a:r>
              <a:rPr lang="it-IT" dirty="0"/>
              <a:t>, the </a:t>
            </a:r>
            <a:r>
              <a:rPr lang="it-IT" dirty="0" err="1"/>
              <a:t>simuation</a:t>
            </a:r>
            <a:r>
              <a:rPr lang="it-IT" dirty="0"/>
              <a:t> </a:t>
            </a:r>
            <a:r>
              <a:rPr lang="it-IT" dirty="0" err="1"/>
              <a:t>had</a:t>
            </a:r>
            <a:r>
              <a:rPr lang="it-IT" dirty="0"/>
              <a:t> </a:t>
            </a:r>
            <a:r>
              <a:rPr lang="it-IT" dirty="0" err="1"/>
              <a:t>proven</a:t>
            </a:r>
            <a:r>
              <a:rPr lang="it-IT" dirty="0"/>
              <a:t> </a:t>
            </a:r>
            <a:r>
              <a:rPr lang="it-IT" dirty="0" err="1"/>
              <a:t>that</a:t>
            </a:r>
            <a:r>
              <a:rPr lang="it-IT" dirty="0"/>
              <a:t> the </a:t>
            </a:r>
            <a:r>
              <a:rPr lang="it-IT" dirty="0" err="1"/>
              <a:t>algorithms</a:t>
            </a:r>
            <a:r>
              <a:rPr lang="it-IT" dirty="0"/>
              <a:t> and the </a:t>
            </a:r>
            <a:r>
              <a:rPr lang="it-IT" dirty="0" err="1"/>
              <a:t>structure</a:t>
            </a:r>
            <a:r>
              <a:rPr lang="it-IT" dirty="0"/>
              <a:t> </a:t>
            </a:r>
            <a:r>
              <a:rPr lang="it-IT" dirty="0" err="1"/>
              <a:t>used</a:t>
            </a:r>
            <a:r>
              <a:rPr lang="it-IT" dirty="0"/>
              <a:t> works. The study, the design and the </a:t>
            </a:r>
            <a:r>
              <a:rPr lang="it-IT" dirty="0" err="1"/>
              <a:t>simulation</a:t>
            </a:r>
            <a:r>
              <a:rPr lang="it-IT" dirty="0"/>
              <a:t> </a:t>
            </a:r>
            <a:r>
              <a:rPr lang="it-IT" dirty="0" err="1"/>
              <a:t>have</a:t>
            </a:r>
            <a:r>
              <a:rPr lang="it-IT" dirty="0"/>
              <a:t> ……………….</a:t>
            </a:r>
            <a:endParaRPr lang="it-IT" dirty="0">
              <a:sym typeface="Wingdings" panose="05000000000000000000" pitchFamily="2" charset="2"/>
            </a:endParaRPr>
          </a:p>
          <a:p>
            <a:r>
              <a:rPr lang="it-IT" dirty="0">
                <a:sym typeface="Wingdings" panose="05000000000000000000" pitchFamily="2" charset="2"/>
              </a:rPr>
              <a:t>Future </a:t>
            </a:r>
            <a:r>
              <a:rPr lang="it-IT" dirty="0" err="1">
                <a:sym typeface="Wingdings" panose="05000000000000000000" pitchFamily="2" charset="2"/>
              </a:rPr>
              <a:t>improvements</a:t>
            </a:r>
            <a:r>
              <a:rPr lang="it-IT" dirty="0">
                <a:sym typeface="Wingdings" panose="05000000000000000000" pitchFamily="2" charset="2"/>
              </a:rPr>
              <a:t>:</a:t>
            </a:r>
          </a:p>
          <a:p>
            <a:pPr lvl="1"/>
            <a:r>
              <a:rPr lang="it-IT" dirty="0" err="1">
                <a:sym typeface="Wingdings" panose="05000000000000000000" pitchFamily="2" charset="2"/>
              </a:rPr>
              <a:t>Implement</a:t>
            </a:r>
            <a:r>
              <a:rPr lang="it-IT" dirty="0">
                <a:sym typeface="Wingdings" panose="05000000000000000000" pitchFamily="2" charset="2"/>
              </a:rPr>
              <a:t> a </a:t>
            </a:r>
            <a:r>
              <a:rPr lang="it-IT" dirty="0" err="1">
                <a:sym typeface="Wingdings" panose="05000000000000000000" pitchFamily="2" charset="2"/>
              </a:rPr>
              <a:t>localization</a:t>
            </a:r>
            <a:r>
              <a:rPr lang="it-IT" dirty="0">
                <a:sym typeface="Wingdings" panose="05000000000000000000" pitchFamily="2" charset="2"/>
              </a:rPr>
              <a:t> systems</a:t>
            </a:r>
          </a:p>
          <a:p>
            <a:pPr lvl="1"/>
            <a:r>
              <a:rPr lang="it-IT" dirty="0">
                <a:sym typeface="Wingdings" panose="05000000000000000000" pitchFamily="2" charset="2"/>
              </a:rPr>
              <a:t>Use multiple </a:t>
            </a:r>
            <a:r>
              <a:rPr lang="it-IT" dirty="0" err="1">
                <a:sym typeface="Wingdings" panose="05000000000000000000" pitchFamily="2" charset="2"/>
              </a:rPr>
              <a:t>robots</a:t>
            </a:r>
            <a:r>
              <a:rPr lang="it-IT" dirty="0">
                <a:sym typeface="Wingdings" panose="05000000000000000000" pitchFamily="2" charset="2"/>
              </a:rPr>
              <a:t> - </a:t>
            </a:r>
            <a:r>
              <a:rPr lang="it-IT" dirty="0" err="1">
                <a:sym typeface="Wingdings" panose="05000000000000000000" pitchFamily="2" charset="2"/>
              </a:rPr>
              <a:t>distributed</a:t>
            </a:r>
            <a:r>
              <a:rPr lang="it-IT" dirty="0">
                <a:sym typeface="Wingdings" panose="05000000000000000000" pitchFamily="2" charset="2"/>
              </a:rPr>
              <a:t> systems</a:t>
            </a:r>
          </a:p>
          <a:p>
            <a:pPr lvl="1"/>
            <a:r>
              <a:rPr lang="it-IT" dirty="0" err="1">
                <a:sym typeface="Wingdings" panose="05000000000000000000" pitchFamily="2" charset="2"/>
              </a:rPr>
              <a:t>Improve</a:t>
            </a:r>
            <a:r>
              <a:rPr lang="it-IT" dirty="0">
                <a:sym typeface="Wingdings" panose="05000000000000000000" pitchFamily="2" charset="2"/>
              </a:rPr>
              <a:t> the machine learning </a:t>
            </a:r>
            <a:r>
              <a:rPr lang="it-IT" dirty="0" err="1">
                <a:sym typeface="Wingdings" panose="05000000000000000000" pitchFamily="2" charset="2"/>
              </a:rPr>
              <a:t>algorithms</a:t>
            </a:r>
            <a:endParaRPr lang="it-IT" dirty="0">
              <a:sym typeface="Wingdings" panose="05000000000000000000" pitchFamily="2" charset="2"/>
            </a:endParaRPr>
          </a:p>
          <a:p>
            <a:pPr lvl="1"/>
            <a:r>
              <a:rPr lang="it-IT" dirty="0">
                <a:sym typeface="Wingdings" panose="05000000000000000000" pitchFamily="2" charset="2"/>
              </a:rPr>
              <a:t>Use a more sophisticated robot controller</a:t>
            </a:r>
          </a:p>
          <a:p>
            <a:pPr lvl="1"/>
            <a:r>
              <a:rPr lang="it-IT" dirty="0">
                <a:sym typeface="Wingdings" panose="05000000000000000000" pitchFamily="2" charset="2"/>
              </a:rPr>
              <a:t>Others</a:t>
            </a:r>
          </a:p>
          <a:p>
            <a:endParaRPr lang="en-US" dirty="0"/>
          </a:p>
        </p:txBody>
      </p:sp>
      <p:sp>
        <p:nvSpPr>
          <p:cNvPr id="4" name="Segnaposto data 3">
            <a:extLst>
              <a:ext uri="{FF2B5EF4-FFF2-40B4-BE49-F238E27FC236}">
                <a16:creationId xmlns:a16="http://schemas.microsoft.com/office/drawing/2014/main" id="{461467EF-EC81-48EE-81FC-48ECB6DC4C35}"/>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B3D79100-FF71-46EB-82BF-DADCD8E74D78}"/>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85D03EE0-BED4-4624-AFFD-71D86FCD50AC}"/>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17</a:t>
            </a:fld>
            <a:endParaRPr lang="it-IT" altLang="en-US" dirty="0"/>
          </a:p>
        </p:txBody>
      </p:sp>
    </p:spTree>
    <p:extLst>
      <p:ext uri="{BB962C8B-B14F-4D97-AF65-F5344CB8AC3E}">
        <p14:creationId xmlns:p14="http://schemas.microsoft.com/office/powerpoint/2010/main" val="134375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DA2BCF68-41F8-4BEA-96FD-A36F36C7DBFE}"/>
              </a:ext>
            </a:extLst>
          </p:cNvPr>
          <p:cNvSpPr>
            <a:spLocks noGrp="1"/>
          </p:cNvSpPr>
          <p:nvPr>
            <p:ph idx="1"/>
          </p:nvPr>
        </p:nvSpPr>
        <p:spPr/>
        <p:txBody>
          <a:bodyPr lIns="540000" rIns="540000" anchor="ctr" anchorCtr="0"/>
          <a:lstStyle/>
          <a:p>
            <a:pPr marL="0" indent="0" algn="ctr">
              <a:spcBef>
                <a:spcPts val="0"/>
              </a:spcBef>
              <a:buNone/>
            </a:pPr>
            <a:r>
              <a:rPr lang="en-US" sz="2000" i="1" dirty="0"/>
              <a:t>My gratitude goes to my family whose has allowed this moment, my girlfriend who has always supported me and to my university colleagues and the professors whose has made this moment possible.</a:t>
            </a:r>
          </a:p>
          <a:p>
            <a:pPr marL="0" indent="0" algn="ctr">
              <a:spcBef>
                <a:spcPts val="0"/>
              </a:spcBef>
              <a:buNone/>
            </a:pPr>
            <a:endParaRPr lang="en-US" sz="2000" i="1" dirty="0"/>
          </a:p>
          <a:p>
            <a:pPr marL="0" indent="0" algn="ctr">
              <a:spcBef>
                <a:spcPts val="0"/>
              </a:spcBef>
              <a:buNone/>
            </a:pPr>
            <a:r>
              <a:rPr lang="en-US" sz="2000" i="1" dirty="0"/>
              <a:t>Thank you</a:t>
            </a:r>
          </a:p>
        </p:txBody>
      </p:sp>
      <p:sp>
        <p:nvSpPr>
          <p:cNvPr id="2" name="Titolo 1">
            <a:extLst>
              <a:ext uri="{FF2B5EF4-FFF2-40B4-BE49-F238E27FC236}">
                <a16:creationId xmlns:a16="http://schemas.microsoft.com/office/drawing/2014/main" id="{F9B41886-E676-44D7-BCC2-A109996A6D54}"/>
              </a:ext>
            </a:extLst>
          </p:cNvPr>
          <p:cNvSpPr>
            <a:spLocks noGrp="1"/>
          </p:cNvSpPr>
          <p:nvPr>
            <p:ph type="title"/>
          </p:nvPr>
        </p:nvSpPr>
        <p:spPr/>
        <p:txBody>
          <a:bodyPr/>
          <a:lstStyle/>
          <a:p>
            <a:r>
              <a:rPr lang="en-US" dirty="0"/>
              <a:t>Acknowledgements</a:t>
            </a:r>
          </a:p>
        </p:txBody>
      </p:sp>
      <p:sp>
        <p:nvSpPr>
          <p:cNvPr id="4" name="Segnaposto data 3">
            <a:extLst>
              <a:ext uri="{FF2B5EF4-FFF2-40B4-BE49-F238E27FC236}">
                <a16:creationId xmlns:a16="http://schemas.microsoft.com/office/drawing/2014/main" id="{6C81474B-9C53-45F5-8570-1A82584DBD1C}"/>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3F996473-7F56-4733-B73B-A6E0D0B09BBF}"/>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49A4C8BA-EB14-4B4F-8F27-73DAC446A1F2}"/>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18</a:t>
            </a:fld>
            <a:endParaRPr lang="it-IT" altLang="en-US" dirty="0"/>
          </a:p>
        </p:txBody>
      </p:sp>
    </p:spTree>
    <p:extLst>
      <p:ext uri="{BB962C8B-B14F-4D97-AF65-F5344CB8AC3E}">
        <p14:creationId xmlns:p14="http://schemas.microsoft.com/office/powerpoint/2010/main" val="2238955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6BC2B7B-0334-4FC7-8629-8E695CE5948D}"/>
              </a:ext>
            </a:extLst>
          </p:cNvPr>
          <p:cNvSpPr>
            <a:spLocks noGrp="1"/>
          </p:cNvSpPr>
          <p:nvPr>
            <p:ph type="title"/>
          </p:nvPr>
        </p:nvSpPr>
        <p:spPr/>
        <p:txBody>
          <a:bodyPr/>
          <a:lstStyle/>
          <a:p>
            <a:r>
              <a:rPr lang="it-IT" dirty="0" err="1"/>
              <a:t>Introduction</a:t>
            </a:r>
            <a:endParaRPr lang="en-US" dirty="0"/>
          </a:p>
        </p:txBody>
      </p:sp>
      <p:sp>
        <p:nvSpPr>
          <p:cNvPr id="3" name="Segnaposto contenuto 2">
            <a:extLst>
              <a:ext uri="{FF2B5EF4-FFF2-40B4-BE49-F238E27FC236}">
                <a16:creationId xmlns:a16="http://schemas.microsoft.com/office/drawing/2014/main" id="{87D5DAAE-8EA4-4B26-85A9-D5D233653FCD}"/>
              </a:ext>
            </a:extLst>
          </p:cNvPr>
          <p:cNvSpPr>
            <a:spLocks noGrp="1"/>
          </p:cNvSpPr>
          <p:nvPr>
            <p:ph idx="1"/>
          </p:nvPr>
        </p:nvSpPr>
        <p:spPr>
          <a:xfrm>
            <a:off x="1116013" y="1340768"/>
            <a:ext cx="7559675" cy="1872208"/>
          </a:xfrm>
        </p:spPr>
        <p:txBody>
          <a:bodyPr/>
          <a:lstStyle/>
          <a:p>
            <a:r>
              <a:rPr lang="en-US" dirty="0"/>
              <a:t>design and the simulation of an autonomous and mobile robot used for picking tasks into a hydroponic greenhouse environment.</a:t>
            </a:r>
          </a:p>
          <a:p>
            <a:r>
              <a:rPr lang="en-US" dirty="0"/>
              <a:t>Agriculture 4.0 is increasing on these last years due to the arrival of new technologies and the needs more products in a minor time.</a:t>
            </a:r>
          </a:p>
          <a:p>
            <a:r>
              <a:rPr lang="en-US" dirty="0"/>
              <a:t>The following work is divided in two main parts:</a:t>
            </a:r>
          </a:p>
          <a:p>
            <a:pPr marL="0" indent="0">
              <a:buNone/>
            </a:pPr>
            <a:endParaRPr lang="en-US" dirty="0"/>
          </a:p>
        </p:txBody>
      </p:sp>
      <p:sp>
        <p:nvSpPr>
          <p:cNvPr id="4" name="Segnaposto data 3">
            <a:extLst>
              <a:ext uri="{FF2B5EF4-FFF2-40B4-BE49-F238E27FC236}">
                <a16:creationId xmlns:a16="http://schemas.microsoft.com/office/drawing/2014/main" id="{DD94F876-D4A0-4C62-AD9A-4CA4FCE1337F}"/>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9515876B-16C6-459A-9795-9A7ED5CC4FB2}"/>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D8712890-F107-4838-A186-5E89D9A6F617}"/>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2</a:t>
            </a:fld>
            <a:endParaRPr lang="it-IT" altLang="en-US" dirty="0"/>
          </a:p>
        </p:txBody>
      </p:sp>
      <p:graphicFrame>
        <p:nvGraphicFramePr>
          <p:cNvPr id="9" name="Diagramma 8">
            <a:extLst>
              <a:ext uri="{FF2B5EF4-FFF2-40B4-BE49-F238E27FC236}">
                <a16:creationId xmlns:a16="http://schemas.microsoft.com/office/drawing/2014/main" id="{6F23E06E-D9D9-4919-9B4E-740C66293B30}"/>
              </a:ext>
            </a:extLst>
          </p:cNvPr>
          <p:cNvGraphicFramePr/>
          <p:nvPr>
            <p:extLst>
              <p:ext uri="{D42A27DB-BD31-4B8C-83A1-F6EECF244321}">
                <p14:modId xmlns:p14="http://schemas.microsoft.com/office/powerpoint/2010/main" val="2560218047"/>
              </p:ext>
            </p:extLst>
          </p:nvPr>
        </p:nvGraphicFramePr>
        <p:xfrm>
          <a:off x="1116013" y="3429000"/>
          <a:ext cx="7559675" cy="14773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33980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759EEF4-0663-4C3B-8C21-EE9B9C54652B}"/>
              </a:ext>
            </a:extLst>
          </p:cNvPr>
          <p:cNvSpPr>
            <a:spLocks noGrp="1"/>
          </p:cNvSpPr>
          <p:nvPr>
            <p:ph type="title"/>
          </p:nvPr>
        </p:nvSpPr>
        <p:spPr/>
        <p:txBody>
          <a:bodyPr/>
          <a:lstStyle/>
          <a:p>
            <a:r>
              <a:rPr lang="it-IT" dirty="0" err="1"/>
              <a:t>Algorithm</a:t>
            </a:r>
            <a:endParaRPr lang="en-US" dirty="0"/>
          </a:p>
        </p:txBody>
      </p:sp>
      <p:pic>
        <p:nvPicPr>
          <p:cNvPr id="10" name="Segnaposto contenuto 9">
            <a:extLst>
              <a:ext uri="{FF2B5EF4-FFF2-40B4-BE49-F238E27FC236}">
                <a16:creationId xmlns:a16="http://schemas.microsoft.com/office/drawing/2014/main" id="{25370CBE-C435-4046-900B-6A3BAA988B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4551" y="1341438"/>
            <a:ext cx="6422599" cy="4525962"/>
          </a:xfrm>
        </p:spPr>
      </p:pic>
      <p:sp>
        <p:nvSpPr>
          <p:cNvPr id="4" name="Segnaposto data 3">
            <a:extLst>
              <a:ext uri="{FF2B5EF4-FFF2-40B4-BE49-F238E27FC236}">
                <a16:creationId xmlns:a16="http://schemas.microsoft.com/office/drawing/2014/main" id="{2EC55865-3EC9-4D30-A57A-869FAAF83E47}"/>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1409ABD9-1656-458D-886C-49F33DBB0CE4}"/>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61F6B4BF-F4A8-41A1-94B6-01FE99CF75D1}"/>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3</a:t>
            </a:fld>
            <a:endParaRPr lang="it-IT" altLang="en-US" dirty="0"/>
          </a:p>
        </p:txBody>
      </p:sp>
    </p:spTree>
    <p:extLst>
      <p:ext uri="{BB962C8B-B14F-4D97-AF65-F5344CB8AC3E}">
        <p14:creationId xmlns:p14="http://schemas.microsoft.com/office/powerpoint/2010/main" val="560345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650BBC4-D6DF-455B-95FF-FFEB17E62B74}"/>
              </a:ext>
            </a:extLst>
          </p:cNvPr>
          <p:cNvSpPr>
            <a:spLocks noGrp="1"/>
          </p:cNvSpPr>
          <p:nvPr>
            <p:ph type="title"/>
          </p:nvPr>
        </p:nvSpPr>
        <p:spPr/>
        <p:txBody>
          <a:bodyPr/>
          <a:lstStyle/>
          <a:p>
            <a:r>
              <a:rPr lang="it-IT" dirty="0"/>
              <a:t>Application </a:t>
            </a:r>
            <a:r>
              <a:rPr lang="it-IT" dirty="0" err="1"/>
              <a:t>environment</a:t>
            </a:r>
            <a:endParaRPr lang="en-US" dirty="0"/>
          </a:p>
        </p:txBody>
      </p:sp>
      <p:sp>
        <p:nvSpPr>
          <p:cNvPr id="4" name="Segnaposto data 3">
            <a:extLst>
              <a:ext uri="{FF2B5EF4-FFF2-40B4-BE49-F238E27FC236}">
                <a16:creationId xmlns:a16="http://schemas.microsoft.com/office/drawing/2014/main" id="{75A5B018-D577-4D4D-81D9-0848B0BF1D42}"/>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3227BF21-0E2A-4C72-871D-8E919343D7AF}"/>
              </a:ext>
            </a:extLst>
          </p:cNvPr>
          <p:cNvSpPr>
            <a:spLocks noGrp="1"/>
          </p:cNvSpPr>
          <p:nvPr>
            <p:ph type="ftr" sz="quarter" idx="11"/>
          </p:nvPr>
        </p:nvSpPr>
        <p:spPr/>
        <p:txBody>
          <a:bodyPr/>
          <a:lstStyle/>
          <a:p>
            <a:r>
              <a:rPr lang="en-US" altLang="en-US" dirty="0"/>
              <a:t>Autonomous and mobile robot for hydroponic greenhouse picking tasks</a:t>
            </a:r>
          </a:p>
        </p:txBody>
      </p:sp>
      <p:sp>
        <p:nvSpPr>
          <p:cNvPr id="6" name="Segnaposto numero diapositiva 5">
            <a:extLst>
              <a:ext uri="{FF2B5EF4-FFF2-40B4-BE49-F238E27FC236}">
                <a16:creationId xmlns:a16="http://schemas.microsoft.com/office/drawing/2014/main" id="{ED5E018C-1A02-4DA9-82D5-0FF3ED354652}"/>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4</a:t>
            </a:fld>
            <a:endParaRPr lang="it-IT" altLang="en-US" dirty="0"/>
          </a:p>
        </p:txBody>
      </p:sp>
      <p:pic>
        <p:nvPicPr>
          <p:cNvPr id="11" name="Segnaposto contenuto 10" descr="Immagine che contiene testo, tavolo, cielo&#10;&#10;Descrizione generata automaticamente">
            <a:extLst>
              <a:ext uri="{FF2B5EF4-FFF2-40B4-BE49-F238E27FC236}">
                <a16:creationId xmlns:a16="http://schemas.microsoft.com/office/drawing/2014/main" id="{99400B1D-69D0-45AB-B7F7-AA0B6C9B4D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4433" y="1341438"/>
            <a:ext cx="7462835" cy="4525962"/>
          </a:xfrm>
        </p:spPr>
      </p:pic>
    </p:spTree>
    <p:extLst>
      <p:ext uri="{BB962C8B-B14F-4D97-AF65-F5344CB8AC3E}">
        <p14:creationId xmlns:p14="http://schemas.microsoft.com/office/powerpoint/2010/main" val="3144674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4093310-CF6F-45A4-AC1F-A0FC6E73602F}"/>
              </a:ext>
            </a:extLst>
          </p:cNvPr>
          <p:cNvSpPr>
            <a:spLocks noGrp="1"/>
          </p:cNvSpPr>
          <p:nvPr>
            <p:ph type="title"/>
          </p:nvPr>
        </p:nvSpPr>
        <p:spPr/>
        <p:txBody>
          <a:bodyPr/>
          <a:lstStyle/>
          <a:p>
            <a:r>
              <a:rPr lang="it-IT" dirty="0"/>
              <a:t>Mobile Platform</a:t>
            </a:r>
            <a:endParaRPr lang="en-US" dirty="0"/>
          </a:p>
        </p:txBody>
      </p:sp>
      <p:sp>
        <p:nvSpPr>
          <p:cNvPr id="3" name="Segnaposto contenuto 2">
            <a:extLst>
              <a:ext uri="{FF2B5EF4-FFF2-40B4-BE49-F238E27FC236}">
                <a16:creationId xmlns:a16="http://schemas.microsoft.com/office/drawing/2014/main" id="{67BEFBB6-49E3-44F0-A76B-869891A63915}"/>
              </a:ext>
            </a:extLst>
          </p:cNvPr>
          <p:cNvSpPr>
            <a:spLocks noGrp="1"/>
          </p:cNvSpPr>
          <p:nvPr>
            <p:ph idx="1"/>
          </p:nvPr>
        </p:nvSpPr>
        <p:spPr/>
        <p:txBody>
          <a:bodyPr/>
          <a:lstStyle/>
          <a:p>
            <a:r>
              <a:rPr lang="it-IT" dirty="0"/>
              <a:t>Three </a:t>
            </a:r>
            <a:r>
              <a:rPr lang="it-IT" dirty="0" err="1"/>
              <a:t>different</a:t>
            </a:r>
            <a:r>
              <a:rPr lang="it-IT" dirty="0"/>
              <a:t> mobile </a:t>
            </a:r>
            <a:r>
              <a:rPr lang="it-IT" dirty="0" err="1"/>
              <a:t>platform</a:t>
            </a:r>
            <a:r>
              <a:rPr lang="it-IT" dirty="0"/>
              <a:t> </a:t>
            </a:r>
            <a:r>
              <a:rPr lang="it-IT" dirty="0" err="1"/>
              <a:t>have</a:t>
            </a:r>
            <a:r>
              <a:rPr lang="it-IT" dirty="0"/>
              <a:t> </a:t>
            </a:r>
            <a:r>
              <a:rPr lang="it-IT" dirty="0" err="1"/>
              <a:t>been</a:t>
            </a:r>
            <a:r>
              <a:rPr lang="it-IT" dirty="0"/>
              <a:t> </a:t>
            </a:r>
            <a:r>
              <a:rPr lang="it-IT" dirty="0" err="1"/>
              <a:t>considered</a:t>
            </a:r>
            <a:r>
              <a:rPr lang="it-IT" dirty="0"/>
              <a:t>:</a:t>
            </a:r>
          </a:p>
        </p:txBody>
      </p:sp>
      <p:sp>
        <p:nvSpPr>
          <p:cNvPr id="4" name="Segnaposto data 3">
            <a:extLst>
              <a:ext uri="{FF2B5EF4-FFF2-40B4-BE49-F238E27FC236}">
                <a16:creationId xmlns:a16="http://schemas.microsoft.com/office/drawing/2014/main" id="{3C6C1492-1064-43A9-801C-D6922BB9E370}"/>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07165E2C-DF17-4454-A653-93525D564633}"/>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6C1AAB36-FAD8-4C9F-BE1B-A5AA06DC0759}"/>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5</a:t>
            </a:fld>
            <a:endParaRPr lang="it-IT" altLang="en-US" dirty="0"/>
          </a:p>
        </p:txBody>
      </p:sp>
      <p:pic>
        <p:nvPicPr>
          <p:cNvPr id="10" name="Immagine 9" descr="Immagine che contiene testo, utensile da cucina&#10;&#10;Descrizione generata automaticamente">
            <a:extLst>
              <a:ext uri="{FF2B5EF4-FFF2-40B4-BE49-F238E27FC236}">
                <a16:creationId xmlns:a16="http://schemas.microsoft.com/office/drawing/2014/main" id="{F8DF476D-0500-427F-AAB1-E4FFDEA466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61640" y="2017983"/>
            <a:ext cx="1668420" cy="1522604"/>
          </a:xfrm>
          <a:prstGeom prst="rect">
            <a:avLst/>
          </a:prstGeom>
        </p:spPr>
      </p:pic>
      <p:grpSp>
        <p:nvGrpSpPr>
          <p:cNvPr id="18" name="Gruppo 17">
            <a:extLst>
              <a:ext uri="{FF2B5EF4-FFF2-40B4-BE49-F238E27FC236}">
                <a16:creationId xmlns:a16="http://schemas.microsoft.com/office/drawing/2014/main" id="{AF1D504D-8A10-4B3C-967E-98134F904A6C}"/>
              </a:ext>
            </a:extLst>
          </p:cNvPr>
          <p:cNvGrpSpPr/>
          <p:nvPr/>
        </p:nvGrpSpPr>
        <p:grpSpPr>
          <a:xfrm>
            <a:off x="1547664" y="1899921"/>
            <a:ext cx="1893514" cy="2249159"/>
            <a:chOff x="1547664" y="1899921"/>
            <a:chExt cx="1893514" cy="2249159"/>
          </a:xfrm>
        </p:grpSpPr>
        <p:pic>
          <p:nvPicPr>
            <p:cNvPr id="8" name="Immagine 7">
              <a:extLst>
                <a:ext uri="{FF2B5EF4-FFF2-40B4-BE49-F238E27FC236}">
                  <a16:creationId xmlns:a16="http://schemas.microsoft.com/office/drawing/2014/main" id="{D3D1B8F0-AADD-47F3-BB3E-029F23E4AC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7664" y="1899921"/>
              <a:ext cx="1893514" cy="1841227"/>
            </a:xfrm>
            <a:prstGeom prst="rect">
              <a:avLst/>
            </a:prstGeom>
          </p:spPr>
        </p:pic>
        <p:sp>
          <p:nvSpPr>
            <p:cNvPr id="15" name="CasellaDiTesto 14">
              <a:extLst>
                <a:ext uri="{FF2B5EF4-FFF2-40B4-BE49-F238E27FC236}">
                  <a16:creationId xmlns:a16="http://schemas.microsoft.com/office/drawing/2014/main" id="{9583A7AB-A979-42E0-8FA5-D3BC3B108E3F}"/>
                </a:ext>
              </a:extLst>
            </p:cNvPr>
            <p:cNvSpPr txBox="1"/>
            <p:nvPr/>
          </p:nvSpPr>
          <p:spPr>
            <a:xfrm>
              <a:off x="1547664" y="3779748"/>
              <a:ext cx="1893514" cy="369332"/>
            </a:xfrm>
            <a:prstGeom prst="rect">
              <a:avLst/>
            </a:prstGeom>
            <a:noFill/>
          </p:spPr>
          <p:txBody>
            <a:bodyPr wrap="square" rtlCol="0">
              <a:spAutoFit/>
            </a:bodyPr>
            <a:lstStyle/>
            <a:p>
              <a:pPr algn="ctr"/>
              <a:r>
                <a:rPr lang="it-IT" sz="1800" dirty="0">
                  <a:solidFill>
                    <a:srgbClr val="000000"/>
                  </a:solidFill>
                  <a:latin typeface="+mj-lt"/>
                </a:rPr>
                <a:t>Car-like robot</a:t>
              </a:r>
              <a:endParaRPr lang="en-US" sz="1800" dirty="0">
                <a:solidFill>
                  <a:srgbClr val="000000"/>
                </a:solidFill>
                <a:latin typeface="+mj-lt"/>
              </a:endParaRPr>
            </a:p>
          </p:txBody>
        </p:sp>
      </p:grpSp>
      <p:grpSp>
        <p:nvGrpSpPr>
          <p:cNvPr id="19" name="Gruppo 18">
            <a:extLst>
              <a:ext uri="{FF2B5EF4-FFF2-40B4-BE49-F238E27FC236}">
                <a16:creationId xmlns:a16="http://schemas.microsoft.com/office/drawing/2014/main" id="{ED9925AE-D457-4901-BC42-98A5F2EB5760}"/>
              </a:ext>
            </a:extLst>
          </p:cNvPr>
          <p:cNvGrpSpPr/>
          <p:nvPr/>
        </p:nvGrpSpPr>
        <p:grpSpPr>
          <a:xfrm>
            <a:off x="3808355" y="2017983"/>
            <a:ext cx="1894469" cy="2333972"/>
            <a:chOff x="3872829" y="2038357"/>
            <a:chExt cx="1894469" cy="2333972"/>
          </a:xfrm>
        </p:grpSpPr>
        <p:pic>
          <p:nvPicPr>
            <p:cNvPr id="12" name="Immagine 11">
              <a:extLst>
                <a:ext uri="{FF2B5EF4-FFF2-40B4-BE49-F238E27FC236}">
                  <a16:creationId xmlns:a16="http://schemas.microsoft.com/office/drawing/2014/main" id="{C253F5C2-E34B-47FD-8D4B-F539B0C69B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2829" y="2038357"/>
              <a:ext cx="1843556" cy="1735331"/>
            </a:xfrm>
            <a:prstGeom prst="rect">
              <a:avLst/>
            </a:prstGeom>
          </p:spPr>
        </p:pic>
        <p:sp>
          <p:nvSpPr>
            <p:cNvPr id="16" name="CasellaDiTesto 15">
              <a:extLst>
                <a:ext uri="{FF2B5EF4-FFF2-40B4-BE49-F238E27FC236}">
                  <a16:creationId xmlns:a16="http://schemas.microsoft.com/office/drawing/2014/main" id="{34DF929F-D736-4BD1-9BFD-5F21A6F7B86D}"/>
                </a:ext>
              </a:extLst>
            </p:cNvPr>
            <p:cNvSpPr txBox="1"/>
            <p:nvPr/>
          </p:nvSpPr>
          <p:spPr>
            <a:xfrm>
              <a:off x="3923742" y="3725998"/>
              <a:ext cx="1843556" cy="646331"/>
            </a:xfrm>
            <a:prstGeom prst="rect">
              <a:avLst/>
            </a:prstGeom>
            <a:noFill/>
          </p:spPr>
          <p:txBody>
            <a:bodyPr wrap="square" rtlCol="0">
              <a:spAutoFit/>
            </a:bodyPr>
            <a:lstStyle/>
            <a:p>
              <a:pPr algn="ctr"/>
              <a:r>
                <a:rPr lang="it-IT" sz="1800" dirty="0" err="1">
                  <a:solidFill>
                    <a:srgbClr val="000000"/>
                  </a:solidFill>
                  <a:latin typeface="+mj-lt"/>
                </a:rPr>
                <a:t>Differential</a:t>
              </a:r>
              <a:r>
                <a:rPr lang="it-IT" sz="1800" dirty="0">
                  <a:solidFill>
                    <a:srgbClr val="000000"/>
                  </a:solidFill>
                  <a:latin typeface="+mj-lt"/>
                </a:rPr>
                <a:t>-drive robot</a:t>
              </a:r>
              <a:endParaRPr lang="en-US" sz="1800" dirty="0">
                <a:solidFill>
                  <a:srgbClr val="000000"/>
                </a:solidFill>
                <a:latin typeface="+mj-lt"/>
              </a:endParaRPr>
            </a:p>
          </p:txBody>
        </p:sp>
      </p:grpSp>
      <p:grpSp>
        <p:nvGrpSpPr>
          <p:cNvPr id="20" name="Gruppo 19">
            <a:extLst>
              <a:ext uri="{FF2B5EF4-FFF2-40B4-BE49-F238E27FC236}">
                <a16:creationId xmlns:a16="http://schemas.microsoft.com/office/drawing/2014/main" id="{F6EF1A6C-CBC9-4B82-A257-8C9A9BD40C71}"/>
              </a:ext>
            </a:extLst>
          </p:cNvPr>
          <p:cNvGrpSpPr/>
          <p:nvPr/>
        </p:nvGrpSpPr>
        <p:grpSpPr>
          <a:xfrm>
            <a:off x="6350584" y="2038357"/>
            <a:ext cx="1993670" cy="2313597"/>
            <a:chOff x="6350584" y="2038357"/>
            <a:chExt cx="1993670" cy="2313597"/>
          </a:xfrm>
        </p:grpSpPr>
        <p:pic>
          <p:nvPicPr>
            <p:cNvPr id="14" name="Immagine 13">
              <a:extLst>
                <a:ext uri="{FF2B5EF4-FFF2-40B4-BE49-F238E27FC236}">
                  <a16:creationId xmlns:a16="http://schemas.microsoft.com/office/drawing/2014/main" id="{01DE0F28-4DD4-4C97-8BF0-6E1CBA90AF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0584" y="2038357"/>
              <a:ext cx="1993670" cy="1667266"/>
            </a:xfrm>
            <a:prstGeom prst="rect">
              <a:avLst/>
            </a:prstGeom>
          </p:spPr>
        </p:pic>
        <p:sp>
          <p:nvSpPr>
            <p:cNvPr id="17" name="CasellaDiTesto 16">
              <a:extLst>
                <a:ext uri="{FF2B5EF4-FFF2-40B4-BE49-F238E27FC236}">
                  <a16:creationId xmlns:a16="http://schemas.microsoft.com/office/drawing/2014/main" id="{CDBEE1C6-74E6-482E-A56C-A944C36E5087}"/>
                </a:ext>
              </a:extLst>
            </p:cNvPr>
            <p:cNvSpPr txBox="1"/>
            <p:nvPr/>
          </p:nvSpPr>
          <p:spPr>
            <a:xfrm>
              <a:off x="6435804" y="3705623"/>
              <a:ext cx="1843556" cy="646331"/>
            </a:xfrm>
            <a:prstGeom prst="rect">
              <a:avLst/>
            </a:prstGeom>
            <a:noFill/>
          </p:spPr>
          <p:txBody>
            <a:bodyPr wrap="square" rtlCol="0">
              <a:spAutoFit/>
            </a:bodyPr>
            <a:lstStyle/>
            <a:p>
              <a:pPr algn="ctr"/>
              <a:r>
                <a:rPr lang="it-IT" sz="1800" dirty="0" err="1">
                  <a:solidFill>
                    <a:srgbClr val="000000"/>
                  </a:solidFill>
                  <a:latin typeface="+mj-lt"/>
                </a:rPr>
                <a:t>Mecanum</a:t>
              </a:r>
              <a:r>
                <a:rPr lang="it-IT" sz="1800" dirty="0">
                  <a:solidFill>
                    <a:srgbClr val="000000"/>
                  </a:solidFill>
                  <a:latin typeface="+mj-lt"/>
                </a:rPr>
                <a:t> </a:t>
              </a:r>
              <a:r>
                <a:rPr lang="it-IT" sz="1800" dirty="0" err="1">
                  <a:solidFill>
                    <a:srgbClr val="000000"/>
                  </a:solidFill>
                  <a:latin typeface="+mj-lt"/>
                </a:rPr>
                <a:t>wheels</a:t>
              </a:r>
              <a:r>
                <a:rPr lang="it-IT" sz="1800" dirty="0">
                  <a:solidFill>
                    <a:srgbClr val="000000"/>
                  </a:solidFill>
                  <a:latin typeface="+mj-lt"/>
                </a:rPr>
                <a:t> robot</a:t>
              </a:r>
              <a:endParaRPr lang="en-US" sz="1800" dirty="0">
                <a:solidFill>
                  <a:srgbClr val="000000"/>
                </a:solidFill>
                <a:latin typeface="+mj-lt"/>
              </a:endParaRPr>
            </a:p>
          </p:txBody>
        </p:sp>
      </p:grpSp>
    </p:spTree>
    <p:extLst>
      <p:ext uri="{BB962C8B-B14F-4D97-AF65-F5344CB8AC3E}">
        <p14:creationId xmlns:p14="http://schemas.microsoft.com/office/powerpoint/2010/main" val="3414712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Segnaposto contenuto 7" descr="Immagine che contiene motore&#10;&#10;Descrizione generata automaticamente">
            <a:extLst>
              <a:ext uri="{FF2B5EF4-FFF2-40B4-BE49-F238E27FC236}">
                <a16:creationId xmlns:a16="http://schemas.microsoft.com/office/drawing/2014/main" id="{FEB00D1F-A152-4E05-814C-523A4B830F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7584" y="1250392"/>
            <a:ext cx="2463800" cy="2463800"/>
          </a:xfrm>
        </p:spPr>
      </p:pic>
      <p:pic>
        <p:nvPicPr>
          <p:cNvPr id="10" name="Immagine 9">
            <a:extLst>
              <a:ext uri="{FF2B5EF4-FFF2-40B4-BE49-F238E27FC236}">
                <a16:creationId xmlns:a16="http://schemas.microsoft.com/office/drawing/2014/main" id="{B369302F-7E4B-47EA-8A92-28A326DA50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5850" y="1615843"/>
            <a:ext cx="3519388" cy="1732897"/>
          </a:xfrm>
          <a:prstGeom prst="rect">
            <a:avLst/>
          </a:prstGeom>
        </p:spPr>
      </p:pic>
      <p:sp>
        <p:nvSpPr>
          <p:cNvPr id="2" name="Titolo 1">
            <a:extLst>
              <a:ext uri="{FF2B5EF4-FFF2-40B4-BE49-F238E27FC236}">
                <a16:creationId xmlns:a16="http://schemas.microsoft.com/office/drawing/2014/main" id="{933DEC61-B278-4495-BDDB-023915B0FF20}"/>
              </a:ext>
            </a:extLst>
          </p:cNvPr>
          <p:cNvSpPr>
            <a:spLocks noGrp="1"/>
          </p:cNvSpPr>
          <p:nvPr>
            <p:ph type="title"/>
          </p:nvPr>
        </p:nvSpPr>
        <p:spPr>
          <a:xfrm>
            <a:off x="1116013" y="409575"/>
            <a:ext cx="7559675" cy="581025"/>
          </a:xfrm>
        </p:spPr>
        <p:txBody>
          <a:bodyPr wrap="square" anchor="t">
            <a:normAutofit/>
          </a:bodyPr>
          <a:lstStyle/>
          <a:p>
            <a:r>
              <a:rPr lang="it-IT" dirty="0" err="1"/>
              <a:t>Mecanum</a:t>
            </a:r>
            <a:r>
              <a:rPr lang="it-IT" dirty="0"/>
              <a:t> </a:t>
            </a:r>
            <a:r>
              <a:rPr lang="it-IT" dirty="0" err="1"/>
              <a:t>wheeled</a:t>
            </a:r>
            <a:r>
              <a:rPr lang="it-IT" dirty="0"/>
              <a:t> robot</a:t>
            </a:r>
            <a:endParaRPr lang="en-US" dirty="0"/>
          </a:p>
        </p:txBody>
      </p:sp>
      <p:sp>
        <p:nvSpPr>
          <p:cNvPr id="4" name="Segnaposto data 3">
            <a:extLst>
              <a:ext uri="{FF2B5EF4-FFF2-40B4-BE49-F238E27FC236}">
                <a16:creationId xmlns:a16="http://schemas.microsoft.com/office/drawing/2014/main" id="{6EF775EE-3BCC-4CBA-9B7B-183FCADECBBB}"/>
              </a:ext>
            </a:extLst>
          </p:cNvPr>
          <p:cNvSpPr>
            <a:spLocks noGrp="1"/>
          </p:cNvSpPr>
          <p:nvPr>
            <p:ph type="dt" sz="half" idx="10"/>
          </p:nvPr>
        </p:nvSpPr>
        <p:spPr>
          <a:xfrm>
            <a:off x="4343400" y="6148388"/>
            <a:ext cx="1905000" cy="457200"/>
          </a:xfrm>
        </p:spPr>
        <p:txBody>
          <a:bodyPr wrap="square" anchor="t">
            <a:normAutofit/>
          </a:bodyPr>
          <a:lstStyle/>
          <a:p>
            <a:pPr>
              <a:spcAft>
                <a:spcPts val="600"/>
              </a:spcAft>
            </a:pPr>
            <a:fld id="{634E0E86-DDFF-42BE-9A80-EC100E9D7FF5}" type="datetime1">
              <a:rPr lang="it-IT" altLang="en-US" smtClean="0"/>
              <a:pPr>
                <a:spcAft>
                  <a:spcPts val="600"/>
                </a:spcAft>
              </a:pPr>
              <a:t>27/12/2020</a:t>
            </a:fld>
            <a:endParaRPr lang="it-IT" altLang="en-US"/>
          </a:p>
        </p:txBody>
      </p:sp>
      <p:sp>
        <p:nvSpPr>
          <p:cNvPr id="5" name="Segnaposto piè di pagina 4">
            <a:extLst>
              <a:ext uri="{FF2B5EF4-FFF2-40B4-BE49-F238E27FC236}">
                <a16:creationId xmlns:a16="http://schemas.microsoft.com/office/drawing/2014/main" id="{F0E23CE8-80C7-43D0-9D59-B6AFB59CC82E}"/>
              </a:ext>
            </a:extLst>
          </p:cNvPr>
          <p:cNvSpPr>
            <a:spLocks noGrp="1"/>
          </p:cNvSpPr>
          <p:nvPr>
            <p:ph type="ftr" sz="quarter" idx="11"/>
          </p:nvPr>
        </p:nvSpPr>
        <p:spPr>
          <a:xfrm>
            <a:off x="1219200" y="6148388"/>
            <a:ext cx="2895600" cy="457200"/>
          </a:xfrm>
        </p:spPr>
        <p:txBody>
          <a:bodyPr wrap="square" anchor="t">
            <a:normAutofit/>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BB43A2DB-BFF6-4916-93B1-456A73880871}"/>
              </a:ext>
            </a:extLst>
          </p:cNvPr>
          <p:cNvSpPr>
            <a:spLocks noGrp="1"/>
          </p:cNvSpPr>
          <p:nvPr>
            <p:ph type="sldNum" sz="quarter" idx="12"/>
          </p:nvPr>
        </p:nvSpPr>
        <p:spPr>
          <a:xfrm>
            <a:off x="6553200" y="6148388"/>
            <a:ext cx="1905000" cy="457200"/>
          </a:xfrm>
        </p:spPr>
        <p:txBody>
          <a:bodyPr wrap="square" anchor="t">
            <a:normAutofit/>
          </a:bodyPr>
          <a:lstStyle/>
          <a:p>
            <a:pPr>
              <a:spcAft>
                <a:spcPts val="600"/>
              </a:spcAft>
            </a:pPr>
            <a:r>
              <a:rPr lang="it-IT" altLang="en-US"/>
              <a:t>Pagina </a:t>
            </a:r>
            <a:fld id="{10FDDB3B-41EC-490C-BB2E-0F401665E1BB}" type="slidenum">
              <a:rPr lang="it-IT" altLang="en-US" smtClean="0"/>
              <a:pPr>
                <a:spcAft>
                  <a:spcPts val="600"/>
                </a:spcAft>
              </a:pPr>
              <a:t>6</a:t>
            </a:fld>
            <a:endParaRPr lang="it-IT" altLang="en-US"/>
          </a:p>
        </p:txBody>
      </p:sp>
      <p:grpSp>
        <p:nvGrpSpPr>
          <p:cNvPr id="16" name="Gruppo 15">
            <a:extLst>
              <a:ext uri="{FF2B5EF4-FFF2-40B4-BE49-F238E27FC236}">
                <a16:creationId xmlns:a16="http://schemas.microsoft.com/office/drawing/2014/main" id="{07F0426E-BBA6-40AE-AA8D-085EC7F8A1A7}"/>
              </a:ext>
            </a:extLst>
          </p:cNvPr>
          <p:cNvGrpSpPr/>
          <p:nvPr/>
        </p:nvGrpSpPr>
        <p:grpSpPr>
          <a:xfrm>
            <a:off x="495300" y="4267200"/>
            <a:ext cx="4509591" cy="1475348"/>
            <a:chOff x="989509" y="4267200"/>
            <a:chExt cx="4509591" cy="1475348"/>
          </a:xfrm>
        </p:grpSpPr>
        <p:pic>
          <p:nvPicPr>
            <p:cNvPr id="14" name="Immagine 13" descr="Immagine che contiene testo, orologio&#10;&#10;Descrizione generata automaticamente">
              <a:extLst>
                <a:ext uri="{FF2B5EF4-FFF2-40B4-BE49-F238E27FC236}">
                  <a16:creationId xmlns:a16="http://schemas.microsoft.com/office/drawing/2014/main" id="{8BAD395E-F272-4AA9-84E3-E1A3573E4D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900" y="4267200"/>
              <a:ext cx="4394200" cy="1168400"/>
            </a:xfrm>
            <a:prstGeom prst="rect">
              <a:avLst/>
            </a:prstGeom>
          </p:spPr>
        </p:pic>
        <p:sp>
          <p:nvSpPr>
            <p:cNvPr id="15" name="CasellaDiTesto 14">
              <a:extLst>
                <a:ext uri="{FF2B5EF4-FFF2-40B4-BE49-F238E27FC236}">
                  <a16:creationId xmlns:a16="http://schemas.microsoft.com/office/drawing/2014/main" id="{21C876F4-A2BD-4D6E-8B0B-D6BDF092E749}"/>
                </a:ext>
              </a:extLst>
            </p:cNvPr>
            <p:cNvSpPr txBox="1"/>
            <p:nvPr/>
          </p:nvSpPr>
          <p:spPr>
            <a:xfrm>
              <a:off x="989509" y="5373216"/>
              <a:ext cx="4446587" cy="369332"/>
            </a:xfrm>
            <a:prstGeom prst="rect">
              <a:avLst/>
            </a:prstGeom>
            <a:noFill/>
          </p:spPr>
          <p:txBody>
            <a:bodyPr wrap="square" rtlCol="0">
              <a:spAutoFit/>
            </a:bodyPr>
            <a:lstStyle/>
            <a:p>
              <a:pPr algn="ctr"/>
              <a:r>
                <a:rPr lang="it-IT" sz="1800" dirty="0">
                  <a:solidFill>
                    <a:srgbClr val="000000"/>
                  </a:solidFill>
                  <a:latin typeface="+mj-lt"/>
                </a:rPr>
                <a:t>Direct </a:t>
              </a:r>
              <a:r>
                <a:rPr lang="it-IT" sz="1800" dirty="0" err="1">
                  <a:solidFill>
                    <a:srgbClr val="000000"/>
                  </a:solidFill>
                  <a:latin typeface="+mj-lt"/>
                </a:rPr>
                <a:t>Kinematic</a:t>
              </a:r>
              <a:r>
                <a:rPr lang="it-IT" sz="1800" dirty="0">
                  <a:solidFill>
                    <a:srgbClr val="000000"/>
                  </a:solidFill>
                  <a:latin typeface="+mj-lt"/>
                </a:rPr>
                <a:t> model</a:t>
              </a:r>
              <a:endParaRPr lang="en-US" sz="1800" dirty="0">
                <a:solidFill>
                  <a:srgbClr val="000000"/>
                </a:solidFill>
                <a:latin typeface="+mj-lt"/>
              </a:endParaRPr>
            </a:p>
          </p:txBody>
        </p:sp>
      </p:grpSp>
      <p:grpSp>
        <p:nvGrpSpPr>
          <p:cNvPr id="18" name="Gruppo 17">
            <a:extLst>
              <a:ext uri="{FF2B5EF4-FFF2-40B4-BE49-F238E27FC236}">
                <a16:creationId xmlns:a16="http://schemas.microsoft.com/office/drawing/2014/main" id="{CAB9E878-AC0A-412D-BDB0-BC8D16A9BDA2}"/>
              </a:ext>
            </a:extLst>
          </p:cNvPr>
          <p:cNvGrpSpPr/>
          <p:nvPr/>
        </p:nvGrpSpPr>
        <p:grpSpPr>
          <a:xfrm>
            <a:off x="5589588" y="4267200"/>
            <a:ext cx="3086100" cy="1475348"/>
            <a:chOff x="5562600" y="4267200"/>
            <a:chExt cx="3086100" cy="1475348"/>
          </a:xfrm>
        </p:grpSpPr>
        <p:pic>
          <p:nvPicPr>
            <p:cNvPr id="12" name="Immagine 11">
              <a:extLst>
                <a:ext uri="{FF2B5EF4-FFF2-40B4-BE49-F238E27FC236}">
                  <a16:creationId xmlns:a16="http://schemas.microsoft.com/office/drawing/2014/main" id="{CA065FCD-6A2F-4BD6-98B6-4DCDFCD29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62600" y="4267200"/>
              <a:ext cx="3086100" cy="1168400"/>
            </a:xfrm>
            <a:prstGeom prst="rect">
              <a:avLst/>
            </a:prstGeom>
          </p:spPr>
        </p:pic>
        <p:sp>
          <p:nvSpPr>
            <p:cNvPr id="17" name="CasellaDiTesto 16">
              <a:extLst>
                <a:ext uri="{FF2B5EF4-FFF2-40B4-BE49-F238E27FC236}">
                  <a16:creationId xmlns:a16="http://schemas.microsoft.com/office/drawing/2014/main" id="{CE864967-A3D8-4F33-A9C1-3CA501532E65}"/>
                </a:ext>
              </a:extLst>
            </p:cNvPr>
            <p:cNvSpPr txBox="1"/>
            <p:nvPr/>
          </p:nvSpPr>
          <p:spPr>
            <a:xfrm>
              <a:off x="5562600" y="5373216"/>
              <a:ext cx="3086100" cy="369332"/>
            </a:xfrm>
            <a:prstGeom prst="rect">
              <a:avLst/>
            </a:prstGeom>
            <a:noFill/>
          </p:spPr>
          <p:txBody>
            <a:bodyPr wrap="square" rtlCol="0">
              <a:spAutoFit/>
            </a:bodyPr>
            <a:lstStyle/>
            <a:p>
              <a:pPr algn="ctr"/>
              <a:r>
                <a:rPr lang="it-IT" sz="1800" dirty="0">
                  <a:solidFill>
                    <a:srgbClr val="000000"/>
                  </a:solidFill>
                  <a:latin typeface="+mj-lt"/>
                </a:rPr>
                <a:t>Inverse </a:t>
              </a:r>
              <a:r>
                <a:rPr lang="it-IT" sz="1800" dirty="0" err="1">
                  <a:solidFill>
                    <a:srgbClr val="000000"/>
                  </a:solidFill>
                  <a:latin typeface="+mj-lt"/>
                </a:rPr>
                <a:t>Kinematic</a:t>
              </a:r>
              <a:r>
                <a:rPr lang="it-IT" sz="1800" dirty="0">
                  <a:solidFill>
                    <a:srgbClr val="000000"/>
                  </a:solidFill>
                  <a:latin typeface="+mj-lt"/>
                </a:rPr>
                <a:t> model</a:t>
              </a:r>
              <a:endParaRPr lang="en-US" sz="1800" dirty="0">
                <a:solidFill>
                  <a:srgbClr val="000000"/>
                </a:solidFill>
                <a:latin typeface="+mj-lt"/>
              </a:endParaRPr>
            </a:p>
          </p:txBody>
        </p:sp>
      </p:grpSp>
    </p:spTree>
    <p:extLst>
      <p:ext uri="{BB962C8B-B14F-4D97-AF65-F5344CB8AC3E}">
        <p14:creationId xmlns:p14="http://schemas.microsoft.com/office/powerpoint/2010/main" val="1046236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2F79366-8BAD-40D5-8B14-A9BA96CBEFDE}"/>
              </a:ext>
            </a:extLst>
          </p:cNvPr>
          <p:cNvSpPr>
            <a:spLocks noGrp="1"/>
          </p:cNvSpPr>
          <p:nvPr>
            <p:ph type="title"/>
          </p:nvPr>
        </p:nvSpPr>
        <p:spPr>
          <a:xfrm>
            <a:off x="1116013" y="409575"/>
            <a:ext cx="7559675" cy="581025"/>
          </a:xfrm>
        </p:spPr>
        <p:txBody>
          <a:bodyPr wrap="square" anchor="t">
            <a:normAutofit/>
          </a:bodyPr>
          <a:lstStyle/>
          <a:p>
            <a:r>
              <a:rPr lang="it-IT" dirty="0"/>
              <a:t>Motion Planning</a:t>
            </a:r>
            <a:endParaRPr lang="en-US" dirty="0"/>
          </a:p>
        </p:txBody>
      </p:sp>
      <p:pic>
        <p:nvPicPr>
          <p:cNvPr id="8" name="Segnaposto contenuto 7">
            <a:extLst>
              <a:ext uri="{FF2B5EF4-FFF2-40B4-BE49-F238E27FC236}">
                <a16:creationId xmlns:a16="http://schemas.microsoft.com/office/drawing/2014/main" id="{9E315E9E-7E4D-47C8-8D9D-5A8BF3A36A9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1116013" y="1950405"/>
            <a:ext cx="7559675" cy="3307358"/>
          </a:xfrm>
          <a:noFill/>
        </p:spPr>
      </p:pic>
      <p:sp>
        <p:nvSpPr>
          <p:cNvPr id="4" name="Segnaposto data 3">
            <a:extLst>
              <a:ext uri="{FF2B5EF4-FFF2-40B4-BE49-F238E27FC236}">
                <a16:creationId xmlns:a16="http://schemas.microsoft.com/office/drawing/2014/main" id="{C932499A-DB0D-48ED-9E77-8B1DD2F061B9}"/>
              </a:ext>
            </a:extLst>
          </p:cNvPr>
          <p:cNvSpPr>
            <a:spLocks noGrp="1"/>
          </p:cNvSpPr>
          <p:nvPr>
            <p:ph type="dt" sz="half" idx="10"/>
          </p:nvPr>
        </p:nvSpPr>
        <p:spPr>
          <a:xfrm>
            <a:off x="4343400" y="6148388"/>
            <a:ext cx="1905000" cy="457200"/>
          </a:xfrm>
        </p:spPr>
        <p:txBody>
          <a:bodyPr wrap="square" anchor="t">
            <a:normAutofit/>
          </a:bodyPr>
          <a:lstStyle/>
          <a:p>
            <a:pPr>
              <a:spcAft>
                <a:spcPts val="600"/>
              </a:spcAft>
            </a:pPr>
            <a:fld id="{634E0E86-DDFF-42BE-9A80-EC100E9D7FF5}" type="datetime1">
              <a:rPr lang="it-IT" altLang="en-US" smtClean="0"/>
              <a:pPr>
                <a:spcAft>
                  <a:spcPts val="600"/>
                </a:spcAft>
              </a:pPr>
              <a:t>27/12/2020</a:t>
            </a:fld>
            <a:endParaRPr lang="it-IT" altLang="en-US"/>
          </a:p>
        </p:txBody>
      </p:sp>
      <p:sp>
        <p:nvSpPr>
          <p:cNvPr id="5" name="Segnaposto piè di pagina 4">
            <a:extLst>
              <a:ext uri="{FF2B5EF4-FFF2-40B4-BE49-F238E27FC236}">
                <a16:creationId xmlns:a16="http://schemas.microsoft.com/office/drawing/2014/main" id="{BB0A9F5A-DD51-4788-A9E1-AC03BC38E198}"/>
              </a:ext>
            </a:extLst>
          </p:cNvPr>
          <p:cNvSpPr>
            <a:spLocks noGrp="1"/>
          </p:cNvSpPr>
          <p:nvPr>
            <p:ph type="ftr" sz="quarter" idx="11"/>
          </p:nvPr>
        </p:nvSpPr>
        <p:spPr>
          <a:xfrm>
            <a:off x="1219200" y="6148388"/>
            <a:ext cx="2895600" cy="457200"/>
          </a:xfrm>
        </p:spPr>
        <p:txBody>
          <a:bodyPr wrap="square" anchor="t">
            <a:normAutofit/>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9E28E59B-E73B-4C08-94E0-1998AE23F001}"/>
              </a:ext>
            </a:extLst>
          </p:cNvPr>
          <p:cNvSpPr>
            <a:spLocks noGrp="1"/>
          </p:cNvSpPr>
          <p:nvPr>
            <p:ph type="sldNum" sz="quarter" idx="12"/>
          </p:nvPr>
        </p:nvSpPr>
        <p:spPr>
          <a:xfrm>
            <a:off x="6553200" y="6148388"/>
            <a:ext cx="1905000" cy="457200"/>
          </a:xfrm>
        </p:spPr>
        <p:txBody>
          <a:bodyPr wrap="square" anchor="t">
            <a:normAutofit/>
          </a:bodyPr>
          <a:lstStyle/>
          <a:p>
            <a:pPr>
              <a:spcAft>
                <a:spcPts val="600"/>
              </a:spcAft>
            </a:pPr>
            <a:r>
              <a:rPr lang="it-IT" altLang="en-US"/>
              <a:t>Pagina </a:t>
            </a:r>
            <a:fld id="{10FDDB3B-41EC-490C-BB2E-0F401665E1BB}" type="slidenum">
              <a:rPr lang="it-IT" altLang="en-US" smtClean="0"/>
              <a:pPr>
                <a:spcAft>
                  <a:spcPts val="600"/>
                </a:spcAft>
              </a:pPr>
              <a:t>7</a:t>
            </a:fld>
            <a:endParaRPr lang="it-IT" altLang="en-US"/>
          </a:p>
        </p:txBody>
      </p:sp>
    </p:spTree>
    <p:extLst>
      <p:ext uri="{BB962C8B-B14F-4D97-AF65-F5344CB8AC3E}">
        <p14:creationId xmlns:p14="http://schemas.microsoft.com/office/powerpoint/2010/main" val="3672318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2AEF6A-7C44-438F-A40B-CC6FC768D058}"/>
              </a:ext>
            </a:extLst>
          </p:cNvPr>
          <p:cNvSpPr>
            <a:spLocks noGrp="1"/>
          </p:cNvSpPr>
          <p:nvPr>
            <p:ph type="title"/>
          </p:nvPr>
        </p:nvSpPr>
        <p:spPr/>
        <p:txBody>
          <a:bodyPr/>
          <a:lstStyle/>
          <a:p>
            <a:r>
              <a:rPr lang="it-IT" dirty="0" err="1"/>
              <a:t>Robotic</a:t>
            </a:r>
            <a:r>
              <a:rPr lang="it-IT" dirty="0"/>
              <a:t> </a:t>
            </a:r>
            <a:r>
              <a:rPr lang="it-IT" dirty="0" err="1"/>
              <a:t>Arm</a:t>
            </a:r>
            <a:endParaRPr lang="en-US" dirty="0"/>
          </a:p>
        </p:txBody>
      </p:sp>
      <p:sp>
        <p:nvSpPr>
          <p:cNvPr id="3" name="Segnaposto contenuto 2">
            <a:extLst>
              <a:ext uri="{FF2B5EF4-FFF2-40B4-BE49-F238E27FC236}">
                <a16:creationId xmlns:a16="http://schemas.microsoft.com/office/drawing/2014/main" id="{D9EBD87D-869B-47DF-9C99-5EB1E54EACA0}"/>
              </a:ext>
            </a:extLst>
          </p:cNvPr>
          <p:cNvSpPr>
            <a:spLocks noGrp="1"/>
          </p:cNvSpPr>
          <p:nvPr>
            <p:ph idx="1"/>
          </p:nvPr>
        </p:nvSpPr>
        <p:spPr/>
        <p:txBody>
          <a:bodyPr/>
          <a:lstStyle/>
          <a:p>
            <a:r>
              <a:rPr lang="it-IT" dirty="0"/>
              <a:t>The </a:t>
            </a:r>
            <a:r>
              <a:rPr lang="it-IT" dirty="0" err="1"/>
              <a:t>robotic</a:t>
            </a:r>
            <a:r>
              <a:rPr lang="it-IT" dirty="0"/>
              <a:t> </a:t>
            </a:r>
            <a:r>
              <a:rPr lang="it-IT" dirty="0" err="1"/>
              <a:t>arm</a:t>
            </a:r>
            <a:r>
              <a:rPr lang="it-IT" dirty="0"/>
              <a:t> </a:t>
            </a:r>
            <a:r>
              <a:rPr lang="it-IT" dirty="0" err="1"/>
              <a:t>choosen</a:t>
            </a:r>
            <a:r>
              <a:rPr lang="it-IT" dirty="0"/>
              <a:t> for </a:t>
            </a:r>
            <a:r>
              <a:rPr lang="it-IT" dirty="0" err="1"/>
              <a:t>this</a:t>
            </a:r>
            <a:r>
              <a:rPr lang="it-IT" dirty="0"/>
              <a:t> work </a:t>
            </a:r>
            <a:r>
              <a:rPr lang="it-IT" dirty="0" err="1"/>
              <a:t>is</a:t>
            </a:r>
            <a:r>
              <a:rPr lang="it-IT" dirty="0"/>
              <a:t> a general 6 </a:t>
            </a:r>
            <a:r>
              <a:rPr lang="it-IT" dirty="0" err="1"/>
              <a:t>dof</a:t>
            </a:r>
            <a:r>
              <a:rPr lang="it-IT" dirty="0"/>
              <a:t> </a:t>
            </a:r>
            <a:r>
              <a:rPr lang="it-IT" dirty="0" err="1"/>
              <a:t>robotic</a:t>
            </a:r>
            <a:r>
              <a:rPr lang="it-IT" dirty="0"/>
              <a:t> </a:t>
            </a:r>
            <a:r>
              <a:rPr lang="it-IT" dirty="0" err="1"/>
              <a:t>arm</a:t>
            </a:r>
            <a:r>
              <a:rPr lang="it-IT" dirty="0"/>
              <a:t>. </a:t>
            </a:r>
            <a:r>
              <a:rPr lang="it-IT" dirty="0" err="1"/>
              <a:t>This</a:t>
            </a:r>
            <a:r>
              <a:rPr lang="it-IT" dirty="0"/>
              <a:t> </a:t>
            </a:r>
            <a:r>
              <a:rPr lang="it-IT" dirty="0" err="1"/>
              <a:t>arm</a:t>
            </a:r>
            <a:r>
              <a:rPr lang="it-IT" dirty="0"/>
              <a:t> </a:t>
            </a:r>
            <a:r>
              <a:rPr lang="it-IT" dirty="0" err="1"/>
              <a:t>has</a:t>
            </a:r>
            <a:r>
              <a:rPr lang="it-IT" dirty="0"/>
              <a:t> </a:t>
            </a:r>
            <a:r>
              <a:rPr lang="it-IT" dirty="0" err="1"/>
              <a:t>been</a:t>
            </a:r>
            <a:r>
              <a:rPr lang="it-IT" dirty="0"/>
              <a:t> </a:t>
            </a:r>
            <a:r>
              <a:rPr lang="it-IT" dirty="0" err="1"/>
              <a:t>studied</a:t>
            </a:r>
            <a:r>
              <a:rPr lang="it-IT" dirty="0"/>
              <a:t> under </a:t>
            </a:r>
            <a:r>
              <a:rPr lang="it-IT" dirty="0" err="1"/>
              <a:t>its</a:t>
            </a:r>
            <a:r>
              <a:rPr lang="it-IT" dirty="0"/>
              <a:t> </a:t>
            </a:r>
            <a:r>
              <a:rPr lang="it-IT" dirty="0" err="1"/>
              <a:t>kinematic</a:t>
            </a:r>
            <a:r>
              <a:rPr lang="it-IT" dirty="0"/>
              <a:t> and </a:t>
            </a:r>
            <a:r>
              <a:rPr lang="it-IT" dirty="0" err="1"/>
              <a:t>differential</a:t>
            </a:r>
            <a:r>
              <a:rPr lang="it-IT" dirty="0"/>
              <a:t> </a:t>
            </a:r>
            <a:r>
              <a:rPr lang="it-IT" dirty="0" err="1"/>
              <a:t>kinematic</a:t>
            </a:r>
            <a:r>
              <a:rPr lang="it-IT" dirty="0"/>
              <a:t> point of </a:t>
            </a:r>
            <a:r>
              <a:rPr lang="it-IT" dirty="0" err="1"/>
              <a:t>view</a:t>
            </a:r>
            <a:r>
              <a:rPr lang="it-IT" dirty="0"/>
              <a:t>. </a:t>
            </a:r>
            <a:r>
              <a:rPr lang="it-IT" dirty="0" err="1"/>
              <a:t>These</a:t>
            </a:r>
            <a:r>
              <a:rPr lang="it-IT" dirty="0"/>
              <a:t> </a:t>
            </a:r>
            <a:r>
              <a:rPr lang="it-IT" dirty="0" err="1"/>
              <a:t>kinematic</a:t>
            </a:r>
            <a:r>
              <a:rPr lang="it-IT" dirty="0"/>
              <a:t> </a:t>
            </a:r>
            <a:r>
              <a:rPr lang="it-IT" dirty="0" err="1"/>
              <a:t>dependences</a:t>
            </a:r>
            <a:r>
              <a:rPr lang="it-IT" dirty="0"/>
              <a:t> </a:t>
            </a:r>
            <a:r>
              <a:rPr lang="it-IT" dirty="0" err="1"/>
              <a:t>will</a:t>
            </a:r>
            <a:r>
              <a:rPr lang="it-IT" dirty="0"/>
              <a:t> be </a:t>
            </a:r>
            <a:r>
              <a:rPr lang="it-IT" dirty="0" err="1"/>
              <a:t>then</a:t>
            </a:r>
            <a:r>
              <a:rPr lang="it-IT" dirty="0"/>
              <a:t> </a:t>
            </a:r>
            <a:r>
              <a:rPr lang="it-IT" dirty="0" err="1"/>
              <a:t>used</a:t>
            </a:r>
            <a:r>
              <a:rPr lang="it-IT" dirty="0"/>
              <a:t> in the </a:t>
            </a:r>
            <a:r>
              <a:rPr lang="it-IT" dirty="0" err="1"/>
              <a:t>simulation</a:t>
            </a:r>
            <a:r>
              <a:rPr lang="it-IT" dirty="0"/>
              <a:t> for the control of the robot</a:t>
            </a:r>
          </a:p>
          <a:p>
            <a:endParaRPr lang="en-US" dirty="0"/>
          </a:p>
        </p:txBody>
      </p:sp>
      <p:sp>
        <p:nvSpPr>
          <p:cNvPr id="4" name="Segnaposto data 3">
            <a:extLst>
              <a:ext uri="{FF2B5EF4-FFF2-40B4-BE49-F238E27FC236}">
                <a16:creationId xmlns:a16="http://schemas.microsoft.com/office/drawing/2014/main" id="{DADEC951-4C9F-4F38-9687-700DF3BBC659}"/>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B0F3BEE2-29D8-405A-B9B7-1F10D5D9E3C1}"/>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6E91AC91-DE1E-4281-8DED-ED578F67036E}"/>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8</a:t>
            </a:fld>
            <a:endParaRPr lang="it-IT" altLang="en-US" dirty="0"/>
          </a:p>
        </p:txBody>
      </p:sp>
      <p:pic>
        <p:nvPicPr>
          <p:cNvPr id="8" name="Immagine 7">
            <a:extLst>
              <a:ext uri="{FF2B5EF4-FFF2-40B4-BE49-F238E27FC236}">
                <a16:creationId xmlns:a16="http://schemas.microsoft.com/office/drawing/2014/main" id="{9DFA8C92-B0B9-4016-ABE5-ACA0CEBD91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2780928"/>
            <a:ext cx="4119986" cy="2597126"/>
          </a:xfrm>
          <a:prstGeom prst="rect">
            <a:avLst/>
          </a:prstGeom>
        </p:spPr>
      </p:pic>
    </p:spTree>
    <p:extLst>
      <p:ext uri="{BB962C8B-B14F-4D97-AF65-F5344CB8AC3E}">
        <p14:creationId xmlns:p14="http://schemas.microsoft.com/office/powerpoint/2010/main" val="3117812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AEB0DE-8012-4E3B-9010-DC6A16562126}"/>
              </a:ext>
            </a:extLst>
          </p:cNvPr>
          <p:cNvSpPr>
            <a:spLocks noGrp="1"/>
          </p:cNvSpPr>
          <p:nvPr>
            <p:ph type="title"/>
          </p:nvPr>
        </p:nvSpPr>
        <p:spPr/>
        <p:txBody>
          <a:bodyPr/>
          <a:lstStyle/>
          <a:p>
            <a:r>
              <a:rPr lang="it-IT" dirty="0"/>
              <a:t>Vision System</a:t>
            </a:r>
            <a:endParaRPr lang="en-US" dirty="0"/>
          </a:p>
        </p:txBody>
      </p:sp>
      <p:sp>
        <p:nvSpPr>
          <p:cNvPr id="3" name="Segnaposto contenuto 2">
            <a:extLst>
              <a:ext uri="{FF2B5EF4-FFF2-40B4-BE49-F238E27FC236}">
                <a16:creationId xmlns:a16="http://schemas.microsoft.com/office/drawing/2014/main" id="{28745766-3F2C-496E-BD00-2298C756D7BC}"/>
              </a:ext>
            </a:extLst>
          </p:cNvPr>
          <p:cNvSpPr>
            <a:spLocks noGrp="1"/>
          </p:cNvSpPr>
          <p:nvPr>
            <p:ph idx="1"/>
          </p:nvPr>
        </p:nvSpPr>
        <p:spPr/>
        <p:txBody>
          <a:bodyPr/>
          <a:lstStyle/>
          <a:p>
            <a:r>
              <a:rPr lang="it-IT" dirty="0"/>
              <a:t>An </a:t>
            </a:r>
            <a:r>
              <a:rPr lang="it-IT" dirty="0" err="1"/>
              <a:t>important</a:t>
            </a:r>
            <a:r>
              <a:rPr lang="it-IT" dirty="0"/>
              <a:t> </a:t>
            </a:r>
            <a:r>
              <a:rPr lang="it-IT" dirty="0" err="1"/>
              <a:t>module</a:t>
            </a:r>
            <a:r>
              <a:rPr lang="it-IT" dirty="0"/>
              <a:t> of the </a:t>
            </a:r>
            <a:r>
              <a:rPr lang="it-IT" dirty="0" err="1"/>
              <a:t>robotic</a:t>
            </a:r>
            <a:r>
              <a:rPr lang="it-IT" dirty="0"/>
              <a:t> </a:t>
            </a:r>
            <a:r>
              <a:rPr lang="it-IT" dirty="0" err="1"/>
              <a:t>arm</a:t>
            </a:r>
            <a:r>
              <a:rPr lang="it-IT" dirty="0"/>
              <a:t> </a:t>
            </a:r>
            <a:r>
              <a:rPr lang="it-IT" dirty="0" err="1"/>
              <a:t>is</a:t>
            </a:r>
            <a:r>
              <a:rPr lang="it-IT" dirty="0"/>
              <a:t> the </a:t>
            </a:r>
            <a:r>
              <a:rPr lang="it-IT" dirty="0" err="1"/>
              <a:t>vision</a:t>
            </a:r>
            <a:r>
              <a:rPr lang="it-IT" dirty="0"/>
              <a:t> system. For </a:t>
            </a:r>
            <a:r>
              <a:rPr lang="it-IT" dirty="0" err="1"/>
              <a:t>this</a:t>
            </a:r>
            <a:r>
              <a:rPr lang="it-IT" dirty="0"/>
              <a:t> system an RGB-D camera </a:t>
            </a:r>
            <a:r>
              <a:rPr lang="it-IT" dirty="0" err="1"/>
              <a:t>has</a:t>
            </a:r>
            <a:r>
              <a:rPr lang="it-IT" dirty="0"/>
              <a:t> </a:t>
            </a:r>
            <a:r>
              <a:rPr lang="it-IT" dirty="0" err="1"/>
              <a:t>been</a:t>
            </a:r>
            <a:r>
              <a:rPr lang="it-IT" dirty="0"/>
              <a:t> </a:t>
            </a:r>
            <a:r>
              <a:rPr lang="it-IT" dirty="0" err="1"/>
              <a:t>choosen</a:t>
            </a:r>
            <a:r>
              <a:rPr lang="it-IT" dirty="0"/>
              <a:t>. </a:t>
            </a:r>
          </a:p>
          <a:p>
            <a:r>
              <a:rPr lang="it-IT" dirty="0" err="1"/>
              <a:t>These</a:t>
            </a:r>
            <a:r>
              <a:rPr lang="it-IT" dirty="0"/>
              <a:t> system </a:t>
            </a:r>
            <a:r>
              <a:rPr lang="it-IT" dirty="0" err="1"/>
              <a:t>is</a:t>
            </a:r>
            <a:r>
              <a:rPr lang="it-IT" dirty="0"/>
              <a:t> </a:t>
            </a:r>
            <a:r>
              <a:rPr lang="it-IT" dirty="0" err="1"/>
              <a:t>mainly</a:t>
            </a:r>
            <a:r>
              <a:rPr lang="it-IT" dirty="0"/>
              <a:t> </a:t>
            </a:r>
            <a:r>
              <a:rPr lang="it-IT" dirty="0" err="1"/>
              <a:t>used</a:t>
            </a:r>
            <a:r>
              <a:rPr lang="it-IT" dirty="0"/>
              <a:t> for the </a:t>
            </a:r>
            <a:r>
              <a:rPr lang="it-IT" dirty="0" err="1"/>
              <a:t>recognition</a:t>
            </a:r>
            <a:r>
              <a:rPr lang="it-IT" dirty="0"/>
              <a:t>, </a:t>
            </a:r>
            <a:r>
              <a:rPr lang="it-IT" dirty="0" err="1"/>
              <a:t>identification</a:t>
            </a:r>
            <a:r>
              <a:rPr lang="it-IT" dirty="0"/>
              <a:t> and </a:t>
            </a:r>
            <a:r>
              <a:rPr lang="it-IT" dirty="0" err="1"/>
              <a:t>localization</a:t>
            </a:r>
            <a:r>
              <a:rPr lang="it-IT" dirty="0"/>
              <a:t> of the </a:t>
            </a:r>
            <a:r>
              <a:rPr lang="it-IT" dirty="0" err="1"/>
              <a:t>flowers</a:t>
            </a:r>
            <a:r>
              <a:rPr lang="it-IT" dirty="0"/>
              <a:t> inside the </a:t>
            </a:r>
            <a:r>
              <a:rPr lang="it-IT" dirty="0" err="1"/>
              <a:t>environment</a:t>
            </a:r>
            <a:r>
              <a:rPr lang="it-IT" dirty="0"/>
              <a:t>.</a:t>
            </a:r>
          </a:p>
          <a:p>
            <a:r>
              <a:rPr lang="it-IT" dirty="0"/>
              <a:t>Thanks to some </a:t>
            </a:r>
            <a:r>
              <a:rPr lang="it-IT" dirty="0" err="1"/>
              <a:t>algorithm</a:t>
            </a:r>
            <a:r>
              <a:rPr lang="it-IT" dirty="0"/>
              <a:t> </a:t>
            </a:r>
            <a:r>
              <a:rPr lang="it-IT" dirty="0" err="1"/>
              <a:t>which</a:t>
            </a:r>
            <a:r>
              <a:rPr lang="it-IT" dirty="0"/>
              <a:t> </a:t>
            </a:r>
            <a:r>
              <a:rPr lang="it-IT" dirty="0" err="1"/>
              <a:t>i’ve</a:t>
            </a:r>
            <a:r>
              <a:rPr lang="it-IT" dirty="0"/>
              <a:t> </a:t>
            </a:r>
            <a:r>
              <a:rPr lang="it-IT" dirty="0" err="1"/>
              <a:t>developed</a:t>
            </a:r>
            <a:r>
              <a:rPr lang="it-IT" dirty="0"/>
              <a:t> </a:t>
            </a:r>
            <a:r>
              <a:rPr lang="it-IT" dirty="0" err="1"/>
              <a:t>based</a:t>
            </a:r>
            <a:r>
              <a:rPr lang="it-IT" dirty="0"/>
              <a:t> on the k-</a:t>
            </a:r>
            <a:r>
              <a:rPr lang="it-IT" dirty="0" err="1"/>
              <a:t>mean</a:t>
            </a:r>
            <a:r>
              <a:rPr lang="it-IT" dirty="0"/>
              <a:t> clustering and the </a:t>
            </a:r>
            <a:r>
              <a:rPr lang="it-IT" dirty="0" err="1"/>
              <a:t>euclidean</a:t>
            </a:r>
            <a:r>
              <a:rPr lang="it-IT" dirty="0"/>
              <a:t> ……….. The robot </a:t>
            </a:r>
            <a:r>
              <a:rPr lang="it-IT" dirty="0" err="1"/>
              <a:t>is</a:t>
            </a:r>
            <a:r>
              <a:rPr lang="it-IT" dirty="0"/>
              <a:t> </a:t>
            </a:r>
            <a:r>
              <a:rPr lang="it-IT" dirty="0" err="1"/>
              <a:t>able</a:t>
            </a:r>
            <a:r>
              <a:rPr lang="it-IT" dirty="0"/>
              <a:t> to </a:t>
            </a:r>
            <a:r>
              <a:rPr lang="it-IT" dirty="0" err="1"/>
              <a:t>recognise</a:t>
            </a:r>
            <a:r>
              <a:rPr lang="it-IT" dirty="0"/>
              <a:t> </a:t>
            </a:r>
            <a:r>
              <a:rPr lang="it-IT" dirty="0" err="1"/>
              <a:t>if</a:t>
            </a:r>
            <a:r>
              <a:rPr lang="it-IT" dirty="0"/>
              <a:t> </a:t>
            </a:r>
            <a:r>
              <a:rPr lang="it-IT" dirty="0" err="1"/>
              <a:t>there</a:t>
            </a:r>
            <a:r>
              <a:rPr lang="it-IT" dirty="0"/>
              <a:t> are </a:t>
            </a:r>
            <a:r>
              <a:rPr lang="it-IT" dirty="0" err="1"/>
              <a:t>flowers</a:t>
            </a:r>
            <a:r>
              <a:rPr lang="it-IT" dirty="0"/>
              <a:t> on a </a:t>
            </a:r>
            <a:r>
              <a:rPr lang="it-IT" dirty="0" err="1"/>
              <a:t>plant</a:t>
            </a:r>
            <a:r>
              <a:rPr lang="it-IT" dirty="0"/>
              <a:t> or </a:t>
            </a:r>
            <a:r>
              <a:rPr lang="it-IT" dirty="0" err="1"/>
              <a:t>not</a:t>
            </a:r>
            <a:r>
              <a:rPr lang="it-IT" dirty="0"/>
              <a:t>, </a:t>
            </a:r>
            <a:r>
              <a:rPr lang="it-IT" dirty="0" err="1"/>
              <a:t>it</a:t>
            </a:r>
            <a:r>
              <a:rPr lang="it-IT" dirty="0"/>
              <a:t> </a:t>
            </a:r>
            <a:r>
              <a:rPr lang="it-IT" dirty="0" err="1"/>
              <a:t>is</a:t>
            </a:r>
            <a:r>
              <a:rPr lang="it-IT" dirty="0"/>
              <a:t> </a:t>
            </a:r>
            <a:r>
              <a:rPr lang="it-IT" dirty="0" err="1"/>
              <a:t>able</a:t>
            </a:r>
            <a:r>
              <a:rPr lang="it-IT" dirty="0"/>
              <a:t> to separate </a:t>
            </a:r>
            <a:r>
              <a:rPr lang="it-IT" dirty="0" err="1"/>
              <a:t>each</a:t>
            </a:r>
            <a:r>
              <a:rPr lang="it-IT" dirty="0"/>
              <a:t> </a:t>
            </a:r>
            <a:r>
              <a:rPr lang="it-IT" dirty="0" err="1"/>
              <a:t>flower</a:t>
            </a:r>
            <a:r>
              <a:rPr lang="it-IT" dirty="0"/>
              <a:t> </a:t>
            </a:r>
            <a:r>
              <a:rPr lang="it-IT" dirty="0" err="1"/>
              <a:t>stem</a:t>
            </a:r>
            <a:r>
              <a:rPr lang="it-IT" dirty="0"/>
              <a:t> and </a:t>
            </a:r>
            <a:r>
              <a:rPr lang="it-IT" dirty="0" err="1"/>
              <a:t>finally</a:t>
            </a:r>
            <a:r>
              <a:rPr lang="it-IT" dirty="0"/>
              <a:t> </a:t>
            </a:r>
            <a:r>
              <a:rPr lang="it-IT" dirty="0" err="1"/>
              <a:t>it</a:t>
            </a:r>
            <a:r>
              <a:rPr lang="it-IT" dirty="0"/>
              <a:t> </a:t>
            </a:r>
            <a:r>
              <a:rPr lang="it-IT" dirty="0" err="1"/>
              <a:t>is</a:t>
            </a:r>
            <a:r>
              <a:rPr lang="it-IT" dirty="0"/>
              <a:t> </a:t>
            </a:r>
            <a:r>
              <a:rPr lang="it-IT" dirty="0" err="1"/>
              <a:t>able</a:t>
            </a:r>
            <a:r>
              <a:rPr lang="it-IT" dirty="0"/>
              <a:t> to </a:t>
            </a:r>
            <a:r>
              <a:rPr lang="it-IT" dirty="0" err="1"/>
              <a:t>localizate</a:t>
            </a:r>
            <a:r>
              <a:rPr lang="it-IT" dirty="0"/>
              <a:t> the </a:t>
            </a:r>
            <a:r>
              <a:rPr lang="it-IT" dirty="0" err="1"/>
              <a:t>flowers</a:t>
            </a:r>
            <a:r>
              <a:rPr lang="it-IT" dirty="0"/>
              <a:t> in the image </a:t>
            </a:r>
            <a:r>
              <a:rPr lang="it-IT" dirty="0" err="1"/>
              <a:t>space</a:t>
            </a:r>
            <a:r>
              <a:rPr lang="it-IT" dirty="0"/>
              <a:t> and with the </a:t>
            </a:r>
            <a:r>
              <a:rPr lang="it-IT" dirty="0" err="1"/>
              <a:t>depth</a:t>
            </a:r>
            <a:r>
              <a:rPr lang="it-IT" dirty="0"/>
              <a:t> </a:t>
            </a:r>
            <a:r>
              <a:rPr lang="it-IT" dirty="0" err="1"/>
              <a:t>informations</a:t>
            </a:r>
            <a:r>
              <a:rPr lang="it-IT" dirty="0"/>
              <a:t> </a:t>
            </a:r>
            <a:r>
              <a:rPr lang="it-IT" dirty="0" err="1"/>
              <a:t>also</a:t>
            </a:r>
            <a:r>
              <a:rPr lang="it-IT" dirty="0"/>
              <a:t> in the 3D </a:t>
            </a:r>
            <a:r>
              <a:rPr lang="it-IT" dirty="0" err="1"/>
              <a:t>environement</a:t>
            </a:r>
            <a:r>
              <a:rPr lang="it-IT" dirty="0"/>
              <a:t>.</a:t>
            </a:r>
            <a:endParaRPr lang="en-US" dirty="0"/>
          </a:p>
        </p:txBody>
      </p:sp>
      <p:sp>
        <p:nvSpPr>
          <p:cNvPr id="4" name="Segnaposto data 3">
            <a:extLst>
              <a:ext uri="{FF2B5EF4-FFF2-40B4-BE49-F238E27FC236}">
                <a16:creationId xmlns:a16="http://schemas.microsoft.com/office/drawing/2014/main" id="{49B4FECD-5324-43DA-BE43-3B328AEBC072}"/>
              </a:ext>
            </a:extLst>
          </p:cNvPr>
          <p:cNvSpPr>
            <a:spLocks noGrp="1"/>
          </p:cNvSpPr>
          <p:nvPr>
            <p:ph type="dt" sz="half" idx="10"/>
          </p:nvPr>
        </p:nvSpPr>
        <p:spPr/>
        <p:txBody>
          <a:bodyPr/>
          <a:lstStyle/>
          <a:p>
            <a:fld id="{634E0E86-DDFF-42BE-9A80-EC100E9D7FF5}" type="datetime1">
              <a:rPr lang="it-IT" altLang="en-US" smtClean="0"/>
              <a:pPr/>
              <a:t>27/12/2020</a:t>
            </a:fld>
            <a:endParaRPr lang="it-IT" altLang="en-US" dirty="0"/>
          </a:p>
        </p:txBody>
      </p:sp>
      <p:sp>
        <p:nvSpPr>
          <p:cNvPr id="5" name="Segnaposto piè di pagina 4">
            <a:extLst>
              <a:ext uri="{FF2B5EF4-FFF2-40B4-BE49-F238E27FC236}">
                <a16:creationId xmlns:a16="http://schemas.microsoft.com/office/drawing/2014/main" id="{DBBF5513-FE38-4B33-8FD1-5A4065CBC492}"/>
              </a:ext>
            </a:extLst>
          </p:cNvPr>
          <p:cNvSpPr>
            <a:spLocks noGrp="1"/>
          </p:cNvSpPr>
          <p:nvPr>
            <p:ph type="ftr" sz="quarter" idx="11"/>
          </p:nvPr>
        </p:nvSpPr>
        <p:spPr/>
        <p:txBody>
          <a:bodyPr/>
          <a:lstStyle/>
          <a:p>
            <a:r>
              <a:rPr lang="it-IT" altLang="en-US" dirty="0" err="1"/>
              <a:t>Autonomous</a:t>
            </a:r>
            <a:r>
              <a:rPr lang="it-IT" altLang="en-US" dirty="0"/>
              <a:t> and mobile robot for </a:t>
            </a:r>
            <a:r>
              <a:rPr lang="it-IT" altLang="en-US" dirty="0" err="1"/>
              <a:t>hydroponic</a:t>
            </a:r>
            <a:r>
              <a:rPr lang="it-IT" altLang="en-US" dirty="0"/>
              <a:t> </a:t>
            </a:r>
            <a:r>
              <a:rPr lang="it-IT" altLang="en-US" dirty="0" err="1"/>
              <a:t>greenhouse</a:t>
            </a:r>
            <a:r>
              <a:rPr lang="it-IT" altLang="en-US" dirty="0"/>
              <a:t> picking tasks</a:t>
            </a:r>
          </a:p>
        </p:txBody>
      </p:sp>
      <p:sp>
        <p:nvSpPr>
          <p:cNvPr id="6" name="Segnaposto numero diapositiva 5">
            <a:extLst>
              <a:ext uri="{FF2B5EF4-FFF2-40B4-BE49-F238E27FC236}">
                <a16:creationId xmlns:a16="http://schemas.microsoft.com/office/drawing/2014/main" id="{E4C005D2-2207-4B3E-8728-B5265B8F0547}"/>
              </a:ext>
            </a:extLst>
          </p:cNvPr>
          <p:cNvSpPr>
            <a:spLocks noGrp="1"/>
          </p:cNvSpPr>
          <p:nvPr>
            <p:ph type="sldNum" sz="quarter" idx="12"/>
          </p:nvPr>
        </p:nvSpPr>
        <p:spPr/>
        <p:txBody>
          <a:bodyPr/>
          <a:lstStyle/>
          <a:p>
            <a:r>
              <a:rPr lang="it-IT" altLang="en-US"/>
              <a:t>Pagina </a:t>
            </a:r>
            <a:fld id="{10FDDB3B-41EC-490C-BB2E-0F401665E1BB}" type="slidenum">
              <a:rPr lang="it-IT" altLang="en-US" smtClean="0"/>
              <a:pPr/>
              <a:t>9</a:t>
            </a:fld>
            <a:endParaRPr lang="it-IT" altLang="en-US" dirty="0"/>
          </a:p>
        </p:txBody>
      </p:sp>
    </p:spTree>
    <p:extLst>
      <p:ext uri="{BB962C8B-B14F-4D97-AF65-F5344CB8AC3E}">
        <p14:creationId xmlns:p14="http://schemas.microsoft.com/office/powerpoint/2010/main" val="153031333"/>
      </p:ext>
    </p:extLst>
  </p:cSld>
  <p:clrMapOvr>
    <a:masterClrMapping/>
  </p:clrMapOvr>
</p:sld>
</file>

<file path=ppt/theme/theme1.xml><?xml version="1.0" encoding="utf-8"?>
<a:theme xmlns:a="http://schemas.openxmlformats.org/drawingml/2006/main" name="la sapienza">
  <a:themeElements>
    <a:clrScheme name="">
      <a:dk1>
        <a:srgbClr val="822433"/>
      </a:dk1>
      <a:lt1>
        <a:srgbClr val="FFFFFF"/>
      </a:lt1>
      <a:dk2>
        <a:srgbClr val="822433"/>
      </a:dk2>
      <a:lt2>
        <a:srgbClr val="808080"/>
      </a:lt2>
      <a:accent1>
        <a:srgbClr val="BBE0E3"/>
      </a:accent1>
      <a:accent2>
        <a:srgbClr val="FFFF00"/>
      </a:accent2>
      <a:accent3>
        <a:srgbClr val="FFFFFF"/>
      </a:accent3>
      <a:accent4>
        <a:srgbClr val="6E1D2A"/>
      </a:accent4>
      <a:accent5>
        <a:srgbClr val="DAEDEF"/>
      </a:accent5>
      <a:accent6>
        <a:srgbClr val="E7E700"/>
      </a:accent6>
      <a:hlink>
        <a:srgbClr val="0000FF"/>
      </a:hlink>
      <a:folHlink>
        <a:srgbClr val="FF0000"/>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it-IT" altLang="en-US" sz="900" b="0" i="0" u="none" strike="noStrike" cap="none" normalizeH="0" baseline="0" smtClean="0">
            <a:ln>
              <a:noFill/>
            </a:ln>
            <a:solidFill>
              <a:schemeClr val="bg1"/>
            </a:solidFill>
            <a:effectLst/>
            <a:latin typeface="Arial" panose="020B0604020202020204" pitchFamily="34" charset="0"/>
            <a:ea typeface="ＭＳ Ｐゴシック" panose="020B0600070205080204" pitchFamily="34" charset="-128"/>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it-IT" altLang="en-US" sz="900" b="0" i="0" u="none" strike="noStrike" cap="none" normalizeH="0" baseline="0" smtClean="0">
            <a:ln>
              <a:noFill/>
            </a:ln>
            <a:solidFill>
              <a:schemeClr val="bg1"/>
            </a:solidFill>
            <a:effectLst/>
            <a:latin typeface="Arial" panose="020B0604020202020204" pitchFamily="34" charset="0"/>
            <a:ea typeface="ＭＳ Ｐゴシック" panose="020B0600070205080204" pitchFamily="34" charset="-128"/>
          </a:defRPr>
        </a:defPPr>
      </a:lstStyle>
    </a:lnDef>
  </a:objectDefaults>
  <a:extraClrSchemeLst>
    <a:extraClrScheme>
      <a:clrScheme name="la sapienza 1">
        <a:dk1>
          <a:srgbClr val="000000"/>
        </a:dk1>
        <a:lt1>
          <a:srgbClr val="FFFFFF"/>
        </a:lt1>
        <a:dk2>
          <a:srgbClr val="FFFFFF"/>
        </a:dk2>
        <a:lt2>
          <a:srgbClr val="2D2015"/>
        </a:lt2>
        <a:accent1>
          <a:srgbClr val="7C7C7C"/>
        </a:accent1>
        <a:accent2>
          <a:srgbClr val="FFFF7E"/>
        </a:accent2>
        <a:accent3>
          <a:srgbClr val="FFFFFF"/>
        </a:accent3>
        <a:accent4>
          <a:srgbClr val="000000"/>
        </a:accent4>
        <a:accent5>
          <a:srgbClr val="BFBFBF"/>
        </a:accent5>
        <a:accent6>
          <a:srgbClr val="E7E772"/>
        </a:accent6>
        <a:hlink>
          <a:srgbClr val="066778"/>
        </a:hlink>
        <a:folHlink>
          <a:srgbClr val="83002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apienza-English" id="{6F239F95-3A46-466E-9767-7DDE6690AC41}" vid="{9109162D-1B22-45E2-B3F8-3E33660B6F18}"/>
    </a:ext>
  </a:extLst>
</a:theme>
</file>

<file path=ppt/theme/theme2.xml><?xml version="1.0" encoding="utf-8"?>
<a:theme xmlns:a="http://schemas.openxmlformats.org/drawingml/2006/main" name="Tema di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708</Words>
  <Application>Microsoft Office PowerPoint</Application>
  <PresentationFormat>Presentazione su schermo (4:3)</PresentationFormat>
  <Paragraphs>118</Paragraphs>
  <Slides>18</Slides>
  <Notes>1</Notes>
  <HiddenSlides>0</HiddenSlides>
  <MMClips>2</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18</vt:i4>
      </vt:variant>
    </vt:vector>
  </HeadingPairs>
  <TitlesOfParts>
    <vt:vector size="22" baseType="lpstr">
      <vt:lpstr>Arial</vt:lpstr>
      <vt:lpstr>Cambria Math</vt:lpstr>
      <vt:lpstr>Times New Roman</vt:lpstr>
      <vt:lpstr>la sapienza</vt:lpstr>
      <vt:lpstr>Presentazione standard di PowerPoint</vt:lpstr>
      <vt:lpstr>Introduction</vt:lpstr>
      <vt:lpstr>Algorithm</vt:lpstr>
      <vt:lpstr>Application environment</vt:lpstr>
      <vt:lpstr>Mobile Platform</vt:lpstr>
      <vt:lpstr>Mecanum wheeled robot</vt:lpstr>
      <vt:lpstr>Motion Planning</vt:lpstr>
      <vt:lpstr>Robotic Arm</vt:lpstr>
      <vt:lpstr>Vision System</vt:lpstr>
      <vt:lpstr>Robotic arm control</vt:lpstr>
      <vt:lpstr>Trajectory generation</vt:lpstr>
      <vt:lpstr>Existing prototypes</vt:lpstr>
      <vt:lpstr>New prototypes – Mobile platform</vt:lpstr>
      <vt:lpstr>New prototypes – Manipulator arm </vt:lpstr>
      <vt:lpstr>Simulation</vt:lpstr>
      <vt:lpstr>Simulation</vt:lpstr>
      <vt:lpstr>Conclusion</vt:lpstr>
      <vt:lpstr>Acknowledgements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federico</dc:creator>
  <cp:lastModifiedBy>federico</cp:lastModifiedBy>
  <cp:revision>3</cp:revision>
  <dcterms:created xsi:type="dcterms:W3CDTF">2020-12-27T09:50:58Z</dcterms:created>
  <dcterms:modified xsi:type="dcterms:W3CDTF">2020-12-27T10:24:46Z</dcterms:modified>
</cp:coreProperties>
</file>

<file path=docProps/thumbnail.jpeg>
</file>